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56" r:id="rId2"/>
  </p:sldIdLst>
  <p:sldSz cx="28368625" cy="39239825"/>
  <p:notesSz cx="6858000" cy="9144000"/>
  <p:embeddedFontLst>
    <p:embeddedFont>
      <p:font typeface="맑은 고딕" panose="020B0503020000020004" pitchFamily="34" charset="-127"/>
      <p:regular r:id="rId4"/>
      <p:bold r:id="rId5"/>
    </p:embeddedFont>
    <p:embeddedFont>
      <p:font typeface="Arial Black" panose="020B0604020202020204" pitchFamily="34" charset="0"/>
      <p:bold r:id="rId6"/>
    </p:embeddedFont>
    <p:embeddedFont>
      <p:font typeface="Cambria Math" panose="02040503050406030204" pitchFamily="18" charset="0"/>
      <p:regular r:id="rId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9F7FEC-33C1-45D1-ACC9-D0B2A1F9B269}" v="4" dt="2024-05-27T10:30:01.06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8" autoAdjust="0"/>
    <p:restoredTop sz="94660"/>
  </p:normalViewPr>
  <p:slideViewPr>
    <p:cSldViewPr snapToGrid="0">
      <p:cViewPr>
        <p:scale>
          <a:sx n="70" d="100"/>
          <a:sy n="70" d="100"/>
        </p:scale>
        <p:origin x="896" y="-10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4.fntdata"/><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인호 정" userId="34ed6969b886c467" providerId="LiveId" clId="{809F7FEC-33C1-45D1-ACC9-D0B2A1F9B269}"/>
    <pc:docChg chg="undo custSel modSld">
      <pc:chgData name="인호 정" userId="34ed6969b886c467" providerId="LiveId" clId="{809F7FEC-33C1-45D1-ACC9-D0B2A1F9B269}" dt="2024-05-27T10:30:02.733" v="189" actId="20577"/>
      <pc:docMkLst>
        <pc:docMk/>
      </pc:docMkLst>
      <pc:sldChg chg="addSp delSp modSp mod">
        <pc:chgData name="인호 정" userId="34ed6969b886c467" providerId="LiveId" clId="{809F7FEC-33C1-45D1-ACC9-D0B2A1F9B269}" dt="2024-05-27T10:30:02.733" v="189" actId="20577"/>
        <pc:sldMkLst>
          <pc:docMk/>
          <pc:sldMk cId="1144604539" sldId="256"/>
        </pc:sldMkLst>
        <pc:spChg chg="mod">
          <ac:chgData name="인호 정" userId="34ed6969b886c467" providerId="LiveId" clId="{809F7FEC-33C1-45D1-ACC9-D0B2A1F9B269}" dt="2024-05-27T10:24:30.510" v="137"/>
          <ac:spMkLst>
            <pc:docMk/>
            <pc:sldMk cId="1144604539" sldId="256"/>
            <ac:spMk id="28" creationId="{8E82CEC8-3CE4-9FF1-D625-D2E861CA2D9F}"/>
          </ac:spMkLst>
        </pc:spChg>
        <pc:spChg chg="mod">
          <ac:chgData name="인호 정" userId="34ed6969b886c467" providerId="LiveId" clId="{809F7FEC-33C1-45D1-ACC9-D0B2A1F9B269}" dt="2024-05-27T10:24:30.510" v="137"/>
          <ac:spMkLst>
            <pc:docMk/>
            <pc:sldMk cId="1144604539" sldId="256"/>
            <ac:spMk id="37" creationId="{C96DE6D5-88C1-067F-AB23-29C5AF7296F5}"/>
          </ac:spMkLst>
        </pc:spChg>
        <pc:spChg chg="mod">
          <ac:chgData name="인호 정" userId="34ed6969b886c467" providerId="LiveId" clId="{809F7FEC-33C1-45D1-ACC9-D0B2A1F9B269}" dt="2024-05-27T10:24:30.510" v="137"/>
          <ac:spMkLst>
            <pc:docMk/>
            <pc:sldMk cId="1144604539" sldId="256"/>
            <ac:spMk id="42" creationId="{F6C7E20D-D0CE-193B-561B-AA19EBF4015C}"/>
          </ac:spMkLst>
        </pc:spChg>
        <pc:spChg chg="mod">
          <ac:chgData name="인호 정" userId="34ed6969b886c467" providerId="LiveId" clId="{809F7FEC-33C1-45D1-ACC9-D0B2A1F9B269}" dt="2024-05-27T10:23:14.540" v="117" actId="20577"/>
          <ac:spMkLst>
            <pc:docMk/>
            <pc:sldMk cId="1144604539" sldId="256"/>
            <ac:spMk id="137" creationId="{4B69BDB2-8C76-BC4B-2B68-81C3456CF991}"/>
          </ac:spMkLst>
        </pc:spChg>
        <pc:spChg chg="mod">
          <ac:chgData name="인호 정" userId="34ed6969b886c467" providerId="LiveId" clId="{809F7FEC-33C1-45D1-ACC9-D0B2A1F9B269}" dt="2024-05-27T10:14:05.630" v="54" actId="1036"/>
          <ac:spMkLst>
            <pc:docMk/>
            <pc:sldMk cId="1144604539" sldId="256"/>
            <ac:spMk id="177" creationId="{B4D450C1-642C-D7A2-D354-CE1B7A1C0289}"/>
          </ac:spMkLst>
        </pc:spChg>
        <pc:spChg chg="mod">
          <ac:chgData name="인호 정" userId="34ed6969b886c467" providerId="LiveId" clId="{809F7FEC-33C1-45D1-ACC9-D0B2A1F9B269}" dt="2024-05-27T10:25:20.586" v="149" actId="1076"/>
          <ac:spMkLst>
            <pc:docMk/>
            <pc:sldMk cId="1144604539" sldId="256"/>
            <ac:spMk id="178" creationId="{C38E6F69-1758-20CC-C199-1BC6F8073532}"/>
          </ac:spMkLst>
        </pc:spChg>
        <pc:spChg chg="mod">
          <ac:chgData name="인호 정" userId="34ed6969b886c467" providerId="LiveId" clId="{809F7FEC-33C1-45D1-ACC9-D0B2A1F9B269}" dt="2024-05-27T10:25:20.586" v="149" actId="1076"/>
          <ac:spMkLst>
            <pc:docMk/>
            <pc:sldMk cId="1144604539" sldId="256"/>
            <ac:spMk id="181" creationId="{B25B7B96-37B0-8458-3F0F-8DAD7A4FCEF6}"/>
          </ac:spMkLst>
        </pc:spChg>
        <pc:spChg chg="mod">
          <ac:chgData name="인호 정" userId="34ed6969b886c467" providerId="LiveId" clId="{809F7FEC-33C1-45D1-ACC9-D0B2A1F9B269}" dt="2024-05-27T10:25:14.770" v="148" actId="1076"/>
          <ac:spMkLst>
            <pc:docMk/>
            <pc:sldMk cId="1144604539" sldId="256"/>
            <ac:spMk id="182" creationId="{7C71CACE-37A5-30F7-290D-123FDAA8C696}"/>
          </ac:spMkLst>
        </pc:spChg>
        <pc:spChg chg="mod">
          <ac:chgData name="인호 정" userId="34ed6969b886c467" providerId="LiveId" clId="{809F7FEC-33C1-45D1-ACC9-D0B2A1F9B269}" dt="2024-05-27T10:30:02.733" v="189" actId="20577"/>
          <ac:spMkLst>
            <pc:docMk/>
            <pc:sldMk cId="1144604539" sldId="256"/>
            <ac:spMk id="183" creationId="{9FB51F40-FBE8-3146-43F5-B3823615F2EF}"/>
          </ac:spMkLst>
        </pc:spChg>
        <pc:grpChg chg="mod">
          <ac:chgData name="인호 정" userId="34ed6969b886c467" providerId="LiveId" clId="{809F7FEC-33C1-45D1-ACC9-D0B2A1F9B269}" dt="2024-05-27T10:26:09.953" v="160" actId="1076"/>
          <ac:grpSpMkLst>
            <pc:docMk/>
            <pc:sldMk cId="1144604539" sldId="256"/>
            <ac:grpSpMk id="13" creationId="{20BCD9DE-01C8-4BC0-B92C-98D52A01A4C2}"/>
          </ac:grpSpMkLst>
        </pc:grpChg>
        <pc:grpChg chg="add del mod">
          <ac:chgData name="인호 정" userId="34ed6969b886c467" providerId="LiveId" clId="{809F7FEC-33C1-45D1-ACC9-D0B2A1F9B269}" dt="2024-05-27T10:24:37.170" v="140" actId="478"/>
          <ac:grpSpMkLst>
            <pc:docMk/>
            <pc:sldMk cId="1144604539" sldId="256"/>
            <ac:grpSpMk id="14" creationId="{5729B7CB-A036-4D46-8C51-2EB960514D9A}"/>
          </ac:grpSpMkLst>
        </pc:grpChg>
        <pc:grpChg chg="mod">
          <ac:chgData name="인호 정" userId="34ed6969b886c467" providerId="LiveId" clId="{809F7FEC-33C1-45D1-ACC9-D0B2A1F9B269}" dt="2024-05-27T10:24:30.510" v="137"/>
          <ac:grpSpMkLst>
            <pc:docMk/>
            <pc:sldMk cId="1144604539" sldId="256"/>
            <ac:grpSpMk id="15" creationId="{C28B30A9-0E8C-F10A-51A9-E0CF4E38CBD3}"/>
          </ac:grpSpMkLst>
        </pc:grpChg>
        <pc:grpChg chg="mod">
          <ac:chgData name="인호 정" userId="34ed6969b886c467" providerId="LiveId" clId="{809F7FEC-33C1-45D1-ACC9-D0B2A1F9B269}" dt="2024-05-27T10:24:30.510" v="137"/>
          <ac:grpSpMkLst>
            <pc:docMk/>
            <pc:sldMk cId="1144604539" sldId="256"/>
            <ac:grpSpMk id="22" creationId="{D2277A68-1A59-9035-80F7-74E4BA634013}"/>
          </ac:grpSpMkLst>
        </pc:grpChg>
        <pc:grpChg chg="mod">
          <ac:chgData name="인호 정" userId="34ed6969b886c467" providerId="LiveId" clId="{809F7FEC-33C1-45D1-ACC9-D0B2A1F9B269}" dt="2024-05-27T10:24:30.510" v="137"/>
          <ac:grpSpMkLst>
            <pc:docMk/>
            <pc:sldMk cId="1144604539" sldId="256"/>
            <ac:grpSpMk id="23" creationId="{A02B8939-C60C-2EBD-8D81-0B6AB9AD0CD2}"/>
          </ac:grpSpMkLst>
        </pc:grpChg>
        <pc:grpChg chg="mod">
          <ac:chgData name="인호 정" userId="34ed6969b886c467" providerId="LiveId" clId="{809F7FEC-33C1-45D1-ACC9-D0B2A1F9B269}" dt="2024-05-27T10:24:30.510" v="137"/>
          <ac:grpSpMkLst>
            <pc:docMk/>
            <pc:sldMk cId="1144604539" sldId="256"/>
            <ac:grpSpMk id="24" creationId="{0B9131DE-3130-5613-D002-0BC534265D12}"/>
          </ac:grpSpMkLst>
        </pc:grpChg>
        <pc:picChg chg="mod">
          <ac:chgData name="인호 정" userId="34ed6969b886c467" providerId="LiveId" clId="{809F7FEC-33C1-45D1-ACC9-D0B2A1F9B269}" dt="2024-05-27T10:24:30.510" v="137"/>
          <ac:picMkLst>
            <pc:docMk/>
            <pc:sldMk cId="1144604539" sldId="256"/>
            <ac:picMk id="27" creationId="{12916C34-6502-A75A-BB6A-515C731B20EC}"/>
          </ac:picMkLst>
        </pc:picChg>
        <pc:picChg chg="mod">
          <ac:chgData name="인호 정" userId="34ed6969b886c467" providerId="LiveId" clId="{809F7FEC-33C1-45D1-ACC9-D0B2A1F9B269}" dt="2024-05-27T10:24:30.510" v="137"/>
          <ac:picMkLst>
            <pc:docMk/>
            <pc:sldMk cId="1144604539" sldId="256"/>
            <ac:picMk id="36" creationId="{F6FAF979-0903-0D50-B4AD-7A82C397395F}"/>
          </ac:picMkLst>
        </pc:picChg>
        <pc:picChg chg="mod">
          <ac:chgData name="인호 정" userId="34ed6969b886c467" providerId="LiveId" clId="{809F7FEC-33C1-45D1-ACC9-D0B2A1F9B269}" dt="2024-05-27T10:24:30.510" v="137"/>
          <ac:picMkLst>
            <pc:docMk/>
            <pc:sldMk cId="1144604539" sldId="256"/>
            <ac:picMk id="39" creationId="{85D9D676-51F2-855E-4221-AB03C997B776}"/>
          </ac:picMkLst>
        </pc:picChg>
        <pc:picChg chg="add del mod">
          <ac:chgData name="인호 정" userId="34ed6969b886c467" providerId="LiveId" clId="{809F7FEC-33C1-45D1-ACC9-D0B2A1F9B269}" dt="2024-05-27T10:27:46.100" v="170" actId="478"/>
          <ac:picMkLst>
            <pc:docMk/>
            <pc:sldMk cId="1144604539" sldId="256"/>
            <ac:picMk id="45" creationId="{861B98D4-ADB0-9E39-A162-21DE07C06140}"/>
          </ac:picMkLst>
        </pc:picChg>
        <pc:picChg chg="add del mod">
          <ac:chgData name="인호 정" userId="34ed6969b886c467" providerId="LiveId" clId="{809F7FEC-33C1-45D1-ACC9-D0B2A1F9B269}" dt="2024-05-27T10:27:46.100" v="170" actId="478"/>
          <ac:picMkLst>
            <pc:docMk/>
            <pc:sldMk cId="1144604539" sldId="256"/>
            <ac:picMk id="47" creationId="{E70BFE61-EE30-C95E-3D38-1E23E6E278BA}"/>
          </ac:picMkLst>
        </pc:picChg>
        <pc:picChg chg="add del mod">
          <ac:chgData name="인호 정" userId="34ed6969b886c467" providerId="LiveId" clId="{809F7FEC-33C1-45D1-ACC9-D0B2A1F9B269}" dt="2024-05-27T10:27:46.100" v="170" actId="478"/>
          <ac:picMkLst>
            <pc:docMk/>
            <pc:sldMk cId="1144604539" sldId="256"/>
            <ac:picMk id="49" creationId="{F1B18EF0-1B59-6970-9BE0-31BA6BF338CB}"/>
          </ac:picMkLst>
        </pc:picChg>
        <pc:picChg chg="add del mod">
          <ac:chgData name="인호 정" userId="34ed6969b886c467" providerId="LiveId" clId="{809F7FEC-33C1-45D1-ACC9-D0B2A1F9B269}" dt="2024-05-27T10:28:33.359" v="179" actId="478"/>
          <ac:picMkLst>
            <pc:docMk/>
            <pc:sldMk cId="1144604539" sldId="256"/>
            <ac:picMk id="51" creationId="{D30D420B-366C-6F17-09C0-BD120127DCF8}"/>
          </ac:picMkLst>
        </pc:picChg>
        <pc:picChg chg="add mod">
          <ac:chgData name="인호 정" userId="34ed6969b886c467" providerId="LiveId" clId="{809F7FEC-33C1-45D1-ACC9-D0B2A1F9B269}" dt="2024-05-27T10:28:44.598" v="183" actId="1076"/>
          <ac:picMkLst>
            <pc:docMk/>
            <pc:sldMk cId="1144604539" sldId="256"/>
            <ac:picMk id="55" creationId="{6A3F4F33-3A28-A931-469E-FDE43680B691}"/>
          </ac:picMkLst>
        </pc:picChg>
        <pc:cxnChg chg="mod">
          <ac:chgData name="인호 정" userId="34ed6969b886c467" providerId="LiveId" clId="{809F7FEC-33C1-45D1-ACC9-D0B2A1F9B269}" dt="2024-05-27T10:24:30.510" v="137"/>
          <ac:cxnSpMkLst>
            <pc:docMk/>
            <pc:sldMk cId="1144604539" sldId="256"/>
            <ac:cxnSpMk id="30" creationId="{3C93AB3A-5530-BE49-9F47-363E3217B600}"/>
          </ac:cxnSpMkLst>
        </pc:cxnChg>
        <pc:cxnChg chg="mod">
          <ac:chgData name="인호 정" userId="34ed6969b886c467" providerId="LiveId" clId="{809F7FEC-33C1-45D1-ACC9-D0B2A1F9B269}" dt="2024-05-27T10:24:30.510" v="137"/>
          <ac:cxnSpMkLst>
            <pc:docMk/>
            <pc:sldMk cId="1144604539" sldId="256"/>
            <ac:cxnSpMk id="31" creationId="{BD30CF6A-6774-F6B8-5E7D-4557D1EA09F4}"/>
          </ac:cxnSpMkLst>
        </pc:cxnChg>
        <pc:cxnChg chg="mod">
          <ac:chgData name="인호 정" userId="34ed6969b886c467" providerId="LiveId" clId="{809F7FEC-33C1-45D1-ACC9-D0B2A1F9B269}" dt="2024-05-27T10:24:30.510" v="137"/>
          <ac:cxnSpMkLst>
            <pc:docMk/>
            <pc:sldMk cId="1144604539" sldId="256"/>
            <ac:cxnSpMk id="33" creationId="{27F0C444-0EBF-42C6-E114-9271875161BA}"/>
          </ac:cxnSpMkLst>
        </pc:cxnChg>
        <pc:cxnChg chg="mod">
          <ac:chgData name="인호 정" userId="34ed6969b886c467" providerId="LiveId" clId="{809F7FEC-33C1-45D1-ACC9-D0B2A1F9B269}" dt="2024-05-27T10:24:30.510" v="137"/>
          <ac:cxnSpMkLst>
            <pc:docMk/>
            <pc:sldMk cId="1144604539" sldId="256"/>
            <ac:cxnSpMk id="38" creationId="{E3EF97CC-4F77-6D28-29C2-460B8CD37F71}"/>
          </ac:cxnSpMkLst>
        </pc:cxnChg>
        <pc:cxnChg chg="mod">
          <ac:chgData name="인호 정" userId="34ed6969b886c467" providerId="LiveId" clId="{809F7FEC-33C1-45D1-ACC9-D0B2A1F9B269}" dt="2024-05-27T10:24:30.510" v="137"/>
          <ac:cxnSpMkLst>
            <pc:docMk/>
            <pc:sldMk cId="1144604539" sldId="256"/>
            <ac:cxnSpMk id="43" creationId="{C0A57F92-AEA4-21D2-A76C-BC9BDD64D6F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2D010-779A-41CA-A011-4500AC1D73BA}" type="datetimeFigureOut">
              <a:rPr lang="ko-KR" altLang="en-US" smtClean="0"/>
              <a:t>2024. 5. 27.</a:t>
            </a:fld>
            <a:endParaRPr lang="ko-KR" altLang="en-US"/>
          </a:p>
        </p:txBody>
      </p:sp>
      <p:sp>
        <p:nvSpPr>
          <p:cNvPr id="4" name="슬라이드 이미지 개체 틀 3"/>
          <p:cNvSpPr>
            <a:spLocks noGrp="1" noRot="1" noChangeAspect="1"/>
          </p:cNvSpPr>
          <p:nvPr>
            <p:ph type="sldImg" idx="2"/>
          </p:nvPr>
        </p:nvSpPr>
        <p:spPr>
          <a:xfrm>
            <a:off x="2312988" y="1143000"/>
            <a:ext cx="223202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01B3-9057-448C-B109-35C9EC12BFC1}" type="slidenum">
              <a:rPr lang="ko-KR" altLang="en-US" smtClean="0"/>
              <a:t>‹#›</a:t>
            </a:fld>
            <a:endParaRPr lang="ko-KR" altLang="en-US"/>
          </a:p>
        </p:txBody>
      </p:sp>
    </p:spTree>
    <p:extLst>
      <p:ext uri="{BB962C8B-B14F-4D97-AF65-F5344CB8AC3E}">
        <p14:creationId xmlns:p14="http://schemas.microsoft.com/office/powerpoint/2010/main" val="17158665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127647" y="6421891"/>
            <a:ext cx="24113331" cy="13661272"/>
          </a:xfrm>
        </p:spPr>
        <p:txBody>
          <a:bodyPr anchor="b"/>
          <a:lstStyle>
            <a:lvl1pPr algn="ctr">
              <a:defRPr sz="18614"/>
            </a:lvl1pPr>
          </a:lstStyle>
          <a:p>
            <a:r>
              <a:rPr lang="ko-KR" altLang="en-US"/>
              <a:t>마스터 제목 스타일 편집</a:t>
            </a:r>
            <a:endParaRPr lang="en-US" dirty="0"/>
          </a:p>
        </p:txBody>
      </p:sp>
      <p:sp>
        <p:nvSpPr>
          <p:cNvPr id="3" name="Subtitle 2"/>
          <p:cNvSpPr>
            <a:spLocks noGrp="1"/>
          </p:cNvSpPr>
          <p:nvPr>
            <p:ph type="subTitle" idx="1"/>
          </p:nvPr>
        </p:nvSpPr>
        <p:spPr>
          <a:xfrm>
            <a:off x="3546078" y="20609994"/>
            <a:ext cx="21276469" cy="9473872"/>
          </a:xfrm>
        </p:spPr>
        <p:txBody>
          <a:bodyPr/>
          <a:lstStyle>
            <a:lvl1pPr marL="0" indent="0" algn="ctr">
              <a:buNone/>
              <a:defRPr sz="7446"/>
            </a:lvl1pPr>
            <a:lvl2pPr marL="1418417" indent="0" algn="ctr">
              <a:buNone/>
              <a:defRPr sz="6205"/>
            </a:lvl2pPr>
            <a:lvl3pPr marL="2836835" indent="0" algn="ctr">
              <a:buNone/>
              <a:defRPr sz="5584"/>
            </a:lvl3pPr>
            <a:lvl4pPr marL="4255252" indent="0" algn="ctr">
              <a:buNone/>
              <a:defRPr sz="4964"/>
            </a:lvl4pPr>
            <a:lvl5pPr marL="5673669" indent="0" algn="ctr">
              <a:buNone/>
              <a:defRPr sz="4964"/>
            </a:lvl5pPr>
            <a:lvl6pPr marL="7092086" indent="0" algn="ctr">
              <a:buNone/>
              <a:defRPr sz="4964"/>
            </a:lvl6pPr>
            <a:lvl7pPr marL="8510504" indent="0" algn="ctr">
              <a:buNone/>
              <a:defRPr sz="4964"/>
            </a:lvl7pPr>
            <a:lvl8pPr marL="9928921" indent="0" algn="ctr">
              <a:buNone/>
              <a:defRPr sz="4964"/>
            </a:lvl8pPr>
            <a:lvl9pPr marL="11347338" indent="0" algn="ctr">
              <a:buNone/>
              <a:defRPr sz="4964"/>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4251331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40839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301299" y="2089157"/>
            <a:ext cx="6116985" cy="332539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1950345" y="2089157"/>
            <a:ext cx="17996346" cy="332539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383323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2340906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935569" y="9782718"/>
            <a:ext cx="24467939" cy="16322674"/>
          </a:xfrm>
        </p:spPr>
        <p:txBody>
          <a:bodyPr anchor="b"/>
          <a:lstStyle>
            <a:lvl1pPr>
              <a:defRPr sz="18614"/>
            </a:lvl1pPr>
          </a:lstStyle>
          <a:p>
            <a:r>
              <a:rPr lang="ko-KR" altLang="en-US"/>
              <a:t>마스터 제목 스타일 편집</a:t>
            </a:r>
            <a:endParaRPr lang="en-US" dirty="0"/>
          </a:p>
        </p:txBody>
      </p:sp>
      <p:sp>
        <p:nvSpPr>
          <p:cNvPr id="3" name="Text Placeholder 2"/>
          <p:cNvSpPr>
            <a:spLocks noGrp="1"/>
          </p:cNvSpPr>
          <p:nvPr>
            <p:ph type="body" idx="1"/>
          </p:nvPr>
        </p:nvSpPr>
        <p:spPr>
          <a:xfrm>
            <a:off x="1935569" y="26259811"/>
            <a:ext cx="24467939" cy="8583709"/>
          </a:xfrm>
        </p:spPr>
        <p:txBody>
          <a:bodyPr/>
          <a:lstStyle>
            <a:lvl1pPr marL="0" indent="0">
              <a:buNone/>
              <a:defRPr sz="7446">
                <a:solidFill>
                  <a:schemeClr val="tx1"/>
                </a:solidFill>
              </a:defRPr>
            </a:lvl1pPr>
            <a:lvl2pPr marL="1418417" indent="0">
              <a:buNone/>
              <a:defRPr sz="6205">
                <a:solidFill>
                  <a:schemeClr val="tx1">
                    <a:tint val="75000"/>
                  </a:schemeClr>
                </a:solidFill>
              </a:defRPr>
            </a:lvl2pPr>
            <a:lvl3pPr marL="2836835" indent="0">
              <a:buNone/>
              <a:defRPr sz="5584">
                <a:solidFill>
                  <a:schemeClr val="tx1">
                    <a:tint val="75000"/>
                  </a:schemeClr>
                </a:solidFill>
              </a:defRPr>
            </a:lvl3pPr>
            <a:lvl4pPr marL="4255252" indent="0">
              <a:buNone/>
              <a:defRPr sz="4964">
                <a:solidFill>
                  <a:schemeClr val="tx1">
                    <a:tint val="75000"/>
                  </a:schemeClr>
                </a:solidFill>
              </a:defRPr>
            </a:lvl4pPr>
            <a:lvl5pPr marL="5673669" indent="0">
              <a:buNone/>
              <a:defRPr sz="4964">
                <a:solidFill>
                  <a:schemeClr val="tx1">
                    <a:tint val="75000"/>
                  </a:schemeClr>
                </a:solidFill>
              </a:defRPr>
            </a:lvl5pPr>
            <a:lvl6pPr marL="7092086" indent="0">
              <a:buNone/>
              <a:defRPr sz="4964">
                <a:solidFill>
                  <a:schemeClr val="tx1">
                    <a:tint val="75000"/>
                  </a:schemeClr>
                </a:solidFill>
              </a:defRPr>
            </a:lvl6pPr>
            <a:lvl7pPr marL="8510504" indent="0">
              <a:buNone/>
              <a:defRPr sz="4964">
                <a:solidFill>
                  <a:schemeClr val="tx1">
                    <a:tint val="75000"/>
                  </a:schemeClr>
                </a:solidFill>
              </a:defRPr>
            </a:lvl7pPr>
            <a:lvl8pPr marL="9928921" indent="0">
              <a:buNone/>
              <a:defRPr sz="4964">
                <a:solidFill>
                  <a:schemeClr val="tx1">
                    <a:tint val="75000"/>
                  </a:schemeClr>
                </a:solidFill>
              </a:defRPr>
            </a:lvl8pPr>
            <a:lvl9pPr marL="11347338" indent="0">
              <a:buNone/>
              <a:defRPr sz="4964">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312889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1950343" y="10445787"/>
            <a:ext cx="12056666" cy="2489730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14361616" y="10445787"/>
            <a:ext cx="12056666" cy="2489730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27688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954038" y="2089166"/>
            <a:ext cx="24467939" cy="758455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954041" y="9619210"/>
            <a:ext cx="12001256" cy="4714226"/>
          </a:xfrm>
        </p:spPr>
        <p:txBody>
          <a:bodyPr anchor="b"/>
          <a:lstStyle>
            <a:lvl1pPr marL="0" indent="0">
              <a:buNone/>
              <a:defRPr sz="7446" b="1"/>
            </a:lvl1pPr>
            <a:lvl2pPr marL="1418417" indent="0">
              <a:buNone/>
              <a:defRPr sz="6205" b="1"/>
            </a:lvl2pPr>
            <a:lvl3pPr marL="2836835" indent="0">
              <a:buNone/>
              <a:defRPr sz="5584" b="1"/>
            </a:lvl3pPr>
            <a:lvl4pPr marL="4255252" indent="0">
              <a:buNone/>
              <a:defRPr sz="4964" b="1"/>
            </a:lvl4pPr>
            <a:lvl5pPr marL="5673669" indent="0">
              <a:buNone/>
              <a:defRPr sz="4964" b="1"/>
            </a:lvl5pPr>
            <a:lvl6pPr marL="7092086" indent="0">
              <a:buNone/>
              <a:defRPr sz="4964" b="1"/>
            </a:lvl6pPr>
            <a:lvl7pPr marL="8510504" indent="0">
              <a:buNone/>
              <a:defRPr sz="4964" b="1"/>
            </a:lvl7pPr>
            <a:lvl8pPr marL="9928921" indent="0">
              <a:buNone/>
              <a:defRPr sz="4964" b="1"/>
            </a:lvl8pPr>
            <a:lvl9pPr marL="11347338" indent="0">
              <a:buNone/>
              <a:defRPr sz="4964"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1954041" y="14333436"/>
            <a:ext cx="12001256" cy="2108232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14361618" y="9619210"/>
            <a:ext cx="12060361" cy="4714226"/>
          </a:xfrm>
        </p:spPr>
        <p:txBody>
          <a:bodyPr anchor="b"/>
          <a:lstStyle>
            <a:lvl1pPr marL="0" indent="0">
              <a:buNone/>
              <a:defRPr sz="7446" b="1"/>
            </a:lvl1pPr>
            <a:lvl2pPr marL="1418417" indent="0">
              <a:buNone/>
              <a:defRPr sz="6205" b="1"/>
            </a:lvl2pPr>
            <a:lvl3pPr marL="2836835" indent="0">
              <a:buNone/>
              <a:defRPr sz="5584" b="1"/>
            </a:lvl3pPr>
            <a:lvl4pPr marL="4255252" indent="0">
              <a:buNone/>
              <a:defRPr sz="4964" b="1"/>
            </a:lvl4pPr>
            <a:lvl5pPr marL="5673669" indent="0">
              <a:buNone/>
              <a:defRPr sz="4964" b="1"/>
            </a:lvl5pPr>
            <a:lvl6pPr marL="7092086" indent="0">
              <a:buNone/>
              <a:defRPr sz="4964" b="1"/>
            </a:lvl6pPr>
            <a:lvl7pPr marL="8510504" indent="0">
              <a:buNone/>
              <a:defRPr sz="4964" b="1"/>
            </a:lvl7pPr>
            <a:lvl8pPr marL="9928921" indent="0">
              <a:buNone/>
              <a:defRPr sz="4964" b="1"/>
            </a:lvl8pPr>
            <a:lvl9pPr marL="11347338" indent="0">
              <a:buNone/>
              <a:defRPr sz="4964"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4361618" y="14333436"/>
            <a:ext cx="12060361" cy="2108232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194352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406276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341783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954038" y="2615988"/>
            <a:ext cx="9149620" cy="9155959"/>
          </a:xfrm>
        </p:spPr>
        <p:txBody>
          <a:bodyPr anchor="b"/>
          <a:lstStyle>
            <a:lvl1pPr>
              <a:defRPr sz="9928"/>
            </a:lvl1pPr>
          </a:lstStyle>
          <a:p>
            <a:r>
              <a:rPr lang="ko-KR" altLang="en-US"/>
              <a:t>마스터 제목 스타일 편집</a:t>
            </a:r>
            <a:endParaRPr lang="en-US" dirty="0"/>
          </a:p>
        </p:txBody>
      </p:sp>
      <p:sp>
        <p:nvSpPr>
          <p:cNvPr id="3" name="Content Placeholder 2"/>
          <p:cNvSpPr>
            <a:spLocks noGrp="1"/>
          </p:cNvSpPr>
          <p:nvPr>
            <p:ph idx="1"/>
          </p:nvPr>
        </p:nvSpPr>
        <p:spPr>
          <a:xfrm>
            <a:off x="12060361" y="5649817"/>
            <a:ext cx="14361616" cy="27885709"/>
          </a:xfrm>
        </p:spPr>
        <p:txBody>
          <a:bodyPr/>
          <a:lstStyle>
            <a:lvl1pPr>
              <a:defRPr sz="9928"/>
            </a:lvl1pPr>
            <a:lvl2pPr>
              <a:defRPr sz="8687"/>
            </a:lvl2pPr>
            <a:lvl3pPr>
              <a:defRPr sz="7446"/>
            </a:lvl3pPr>
            <a:lvl4pPr>
              <a:defRPr sz="6205"/>
            </a:lvl4pPr>
            <a:lvl5pPr>
              <a:defRPr sz="6205"/>
            </a:lvl5pPr>
            <a:lvl6pPr>
              <a:defRPr sz="6205"/>
            </a:lvl6pPr>
            <a:lvl7pPr>
              <a:defRPr sz="6205"/>
            </a:lvl7pPr>
            <a:lvl8pPr>
              <a:defRPr sz="6205"/>
            </a:lvl8pPr>
            <a:lvl9pPr>
              <a:defRPr sz="6205"/>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1954038" y="11771947"/>
            <a:ext cx="9149620" cy="21808989"/>
          </a:xfrm>
        </p:spPr>
        <p:txBody>
          <a:bodyPr/>
          <a:lstStyle>
            <a:lvl1pPr marL="0" indent="0">
              <a:buNone/>
              <a:defRPr sz="4964"/>
            </a:lvl1pPr>
            <a:lvl2pPr marL="1418417" indent="0">
              <a:buNone/>
              <a:defRPr sz="4343"/>
            </a:lvl2pPr>
            <a:lvl3pPr marL="2836835" indent="0">
              <a:buNone/>
              <a:defRPr sz="3723"/>
            </a:lvl3pPr>
            <a:lvl4pPr marL="4255252" indent="0">
              <a:buNone/>
              <a:defRPr sz="3102"/>
            </a:lvl4pPr>
            <a:lvl5pPr marL="5673669" indent="0">
              <a:buNone/>
              <a:defRPr sz="3102"/>
            </a:lvl5pPr>
            <a:lvl6pPr marL="7092086" indent="0">
              <a:buNone/>
              <a:defRPr sz="3102"/>
            </a:lvl6pPr>
            <a:lvl7pPr marL="8510504" indent="0">
              <a:buNone/>
              <a:defRPr sz="3102"/>
            </a:lvl7pPr>
            <a:lvl8pPr marL="9928921" indent="0">
              <a:buNone/>
              <a:defRPr sz="3102"/>
            </a:lvl8pPr>
            <a:lvl9pPr marL="11347338" indent="0">
              <a:buNone/>
              <a:defRPr sz="3102"/>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366467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954038" y="2615988"/>
            <a:ext cx="9149620" cy="9155959"/>
          </a:xfrm>
        </p:spPr>
        <p:txBody>
          <a:bodyPr anchor="b"/>
          <a:lstStyle>
            <a:lvl1pPr>
              <a:defRPr sz="9928"/>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2060361" y="5649817"/>
            <a:ext cx="14361616" cy="27885709"/>
          </a:xfrm>
        </p:spPr>
        <p:txBody>
          <a:bodyPr anchor="t"/>
          <a:lstStyle>
            <a:lvl1pPr marL="0" indent="0">
              <a:buNone/>
              <a:defRPr sz="9928"/>
            </a:lvl1pPr>
            <a:lvl2pPr marL="1418417" indent="0">
              <a:buNone/>
              <a:defRPr sz="8687"/>
            </a:lvl2pPr>
            <a:lvl3pPr marL="2836835" indent="0">
              <a:buNone/>
              <a:defRPr sz="7446"/>
            </a:lvl3pPr>
            <a:lvl4pPr marL="4255252" indent="0">
              <a:buNone/>
              <a:defRPr sz="6205"/>
            </a:lvl4pPr>
            <a:lvl5pPr marL="5673669" indent="0">
              <a:buNone/>
              <a:defRPr sz="6205"/>
            </a:lvl5pPr>
            <a:lvl6pPr marL="7092086" indent="0">
              <a:buNone/>
              <a:defRPr sz="6205"/>
            </a:lvl6pPr>
            <a:lvl7pPr marL="8510504" indent="0">
              <a:buNone/>
              <a:defRPr sz="6205"/>
            </a:lvl7pPr>
            <a:lvl8pPr marL="9928921" indent="0">
              <a:buNone/>
              <a:defRPr sz="6205"/>
            </a:lvl8pPr>
            <a:lvl9pPr marL="11347338" indent="0">
              <a:buNone/>
              <a:defRPr sz="6205"/>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1954038" y="11771947"/>
            <a:ext cx="9149620" cy="21808989"/>
          </a:xfrm>
        </p:spPr>
        <p:txBody>
          <a:bodyPr/>
          <a:lstStyle>
            <a:lvl1pPr marL="0" indent="0">
              <a:buNone/>
              <a:defRPr sz="4964"/>
            </a:lvl1pPr>
            <a:lvl2pPr marL="1418417" indent="0">
              <a:buNone/>
              <a:defRPr sz="4343"/>
            </a:lvl2pPr>
            <a:lvl3pPr marL="2836835" indent="0">
              <a:buNone/>
              <a:defRPr sz="3723"/>
            </a:lvl3pPr>
            <a:lvl4pPr marL="4255252" indent="0">
              <a:buNone/>
              <a:defRPr sz="3102"/>
            </a:lvl4pPr>
            <a:lvl5pPr marL="5673669" indent="0">
              <a:buNone/>
              <a:defRPr sz="3102"/>
            </a:lvl5pPr>
            <a:lvl6pPr marL="7092086" indent="0">
              <a:buNone/>
              <a:defRPr sz="3102"/>
            </a:lvl6pPr>
            <a:lvl7pPr marL="8510504" indent="0">
              <a:buNone/>
              <a:defRPr sz="3102"/>
            </a:lvl7pPr>
            <a:lvl8pPr marL="9928921" indent="0">
              <a:buNone/>
              <a:defRPr sz="3102"/>
            </a:lvl8pPr>
            <a:lvl9pPr marL="11347338" indent="0">
              <a:buNone/>
              <a:defRPr sz="3102"/>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AEDD2DC7-378F-44A2-AD54-2BC0494BE1DF}" type="datetimeFigureOut">
              <a:rPr lang="ko-KR" altLang="en-US" smtClean="0"/>
              <a:t>2024. 5. 27.</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384646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50343" y="2089166"/>
            <a:ext cx="24467939" cy="758455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950343" y="10445787"/>
            <a:ext cx="24467939" cy="2489730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1950343" y="36369513"/>
            <a:ext cx="6382941" cy="2089157"/>
          </a:xfrm>
          <a:prstGeom prst="rect">
            <a:avLst/>
          </a:prstGeom>
        </p:spPr>
        <p:txBody>
          <a:bodyPr vert="horz" lIns="91440" tIns="45720" rIns="91440" bIns="45720" rtlCol="0" anchor="ctr"/>
          <a:lstStyle>
            <a:lvl1pPr algn="l">
              <a:defRPr sz="3723">
                <a:solidFill>
                  <a:schemeClr val="tx1">
                    <a:tint val="75000"/>
                  </a:schemeClr>
                </a:solidFill>
              </a:defRPr>
            </a:lvl1pPr>
          </a:lstStyle>
          <a:p>
            <a:fld id="{AEDD2DC7-378F-44A2-AD54-2BC0494BE1DF}" type="datetimeFigureOut">
              <a:rPr lang="ko-KR" altLang="en-US" smtClean="0"/>
              <a:t>2024. 5. 27.</a:t>
            </a:fld>
            <a:endParaRPr lang="ko-KR" altLang="en-US"/>
          </a:p>
        </p:txBody>
      </p:sp>
      <p:sp>
        <p:nvSpPr>
          <p:cNvPr id="5" name="Footer Placeholder 4"/>
          <p:cNvSpPr>
            <a:spLocks noGrp="1"/>
          </p:cNvSpPr>
          <p:nvPr>
            <p:ph type="ftr" sz="quarter" idx="3"/>
          </p:nvPr>
        </p:nvSpPr>
        <p:spPr>
          <a:xfrm>
            <a:off x="9397107" y="36369513"/>
            <a:ext cx="9574411" cy="2089157"/>
          </a:xfrm>
          <a:prstGeom prst="rect">
            <a:avLst/>
          </a:prstGeom>
        </p:spPr>
        <p:txBody>
          <a:bodyPr vert="horz" lIns="91440" tIns="45720" rIns="91440" bIns="45720" rtlCol="0" anchor="ctr"/>
          <a:lstStyle>
            <a:lvl1pPr algn="ctr">
              <a:defRPr sz="3723">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0035341" y="36369513"/>
            <a:ext cx="6382941" cy="2089157"/>
          </a:xfrm>
          <a:prstGeom prst="rect">
            <a:avLst/>
          </a:prstGeom>
        </p:spPr>
        <p:txBody>
          <a:bodyPr vert="horz" lIns="91440" tIns="45720" rIns="91440" bIns="45720" rtlCol="0" anchor="ctr"/>
          <a:lstStyle>
            <a:lvl1pPr algn="r">
              <a:defRPr sz="3723">
                <a:solidFill>
                  <a:schemeClr val="tx1">
                    <a:tint val="75000"/>
                  </a:schemeClr>
                </a:solidFill>
              </a:defRPr>
            </a:lvl1pPr>
          </a:lstStyle>
          <a:p>
            <a:fld id="{E07521C4-6FD6-428C-895D-7F04886E80D5}" type="slidenum">
              <a:rPr lang="ko-KR" altLang="en-US" smtClean="0"/>
              <a:t>‹#›</a:t>
            </a:fld>
            <a:endParaRPr lang="ko-KR" altLang="en-US"/>
          </a:p>
        </p:txBody>
      </p:sp>
    </p:spTree>
    <p:extLst>
      <p:ext uri="{BB962C8B-B14F-4D97-AF65-F5344CB8AC3E}">
        <p14:creationId xmlns:p14="http://schemas.microsoft.com/office/powerpoint/2010/main" val="39898181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36835" rtl="0" eaLnBrk="1" latinLnBrk="1" hangingPunct="1">
        <a:lnSpc>
          <a:spcPct val="90000"/>
        </a:lnSpc>
        <a:spcBef>
          <a:spcPct val="0"/>
        </a:spcBef>
        <a:buNone/>
        <a:defRPr sz="13651" kern="1200">
          <a:solidFill>
            <a:schemeClr val="tx1"/>
          </a:solidFill>
          <a:latin typeface="+mj-lt"/>
          <a:ea typeface="+mj-ea"/>
          <a:cs typeface="+mj-cs"/>
        </a:defRPr>
      </a:lvl1pPr>
    </p:titleStyle>
    <p:bodyStyle>
      <a:lvl1pPr marL="709209" indent="-709209" algn="l" defTabSz="2836835" rtl="0" eaLnBrk="1" latinLnBrk="1" hangingPunct="1">
        <a:lnSpc>
          <a:spcPct val="90000"/>
        </a:lnSpc>
        <a:spcBef>
          <a:spcPts val="3102"/>
        </a:spcBef>
        <a:buFont typeface="Arial" panose="020B0604020202020204" pitchFamily="34" charset="0"/>
        <a:buChar char="•"/>
        <a:defRPr sz="8687" kern="1200">
          <a:solidFill>
            <a:schemeClr val="tx1"/>
          </a:solidFill>
          <a:latin typeface="+mn-lt"/>
          <a:ea typeface="+mn-ea"/>
          <a:cs typeface="+mn-cs"/>
        </a:defRPr>
      </a:lvl1pPr>
      <a:lvl2pPr marL="2127626" indent="-709209" algn="l" defTabSz="2836835" rtl="0" eaLnBrk="1" latinLnBrk="1" hangingPunct="1">
        <a:lnSpc>
          <a:spcPct val="90000"/>
        </a:lnSpc>
        <a:spcBef>
          <a:spcPts val="1551"/>
        </a:spcBef>
        <a:buFont typeface="Arial" panose="020B0604020202020204" pitchFamily="34" charset="0"/>
        <a:buChar char="•"/>
        <a:defRPr sz="7446" kern="1200">
          <a:solidFill>
            <a:schemeClr val="tx1"/>
          </a:solidFill>
          <a:latin typeface="+mn-lt"/>
          <a:ea typeface="+mn-ea"/>
          <a:cs typeface="+mn-cs"/>
        </a:defRPr>
      </a:lvl2pPr>
      <a:lvl3pPr marL="3546043" indent="-709209" algn="l" defTabSz="2836835" rtl="0" eaLnBrk="1" latinLnBrk="1" hangingPunct="1">
        <a:lnSpc>
          <a:spcPct val="90000"/>
        </a:lnSpc>
        <a:spcBef>
          <a:spcPts val="1551"/>
        </a:spcBef>
        <a:buFont typeface="Arial" panose="020B0604020202020204" pitchFamily="34" charset="0"/>
        <a:buChar char="•"/>
        <a:defRPr sz="6205" kern="1200">
          <a:solidFill>
            <a:schemeClr val="tx1"/>
          </a:solidFill>
          <a:latin typeface="+mn-lt"/>
          <a:ea typeface="+mn-ea"/>
          <a:cs typeface="+mn-cs"/>
        </a:defRPr>
      </a:lvl3pPr>
      <a:lvl4pPr marL="4964460" indent="-709209" algn="l" defTabSz="2836835" rtl="0" eaLnBrk="1" latinLnBrk="1" hangingPunct="1">
        <a:lnSpc>
          <a:spcPct val="90000"/>
        </a:lnSpc>
        <a:spcBef>
          <a:spcPts val="1551"/>
        </a:spcBef>
        <a:buFont typeface="Arial" panose="020B0604020202020204" pitchFamily="34" charset="0"/>
        <a:buChar char="•"/>
        <a:defRPr sz="5584" kern="1200">
          <a:solidFill>
            <a:schemeClr val="tx1"/>
          </a:solidFill>
          <a:latin typeface="+mn-lt"/>
          <a:ea typeface="+mn-ea"/>
          <a:cs typeface="+mn-cs"/>
        </a:defRPr>
      </a:lvl4pPr>
      <a:lvl5pPr marL="6382878" indent="-709209" algn="l" defTabSz="2836835" rtl="0" eaLnBrk="1" latinLnBrk="1" hangingPunct="1">
        <a:lnSpc>
          <a:spcPct val="90000"/>
        </a:lnSpc>
        <a:spcBef>
          <a:spcPts val="1551"/>
        </a:spcBef>
        <a:buFont typeface="Arial" panose="020B0604020202020204" pitchFamily="34" charset="0"/>
        <a:buChar char="•"/>
        <a:defRPr sz="5584" kern="1200">
          <a:solidFill>
            <a:schemeClr val="tx1"/>
          </a:solidFill>
          <a:latin typeface="+mn-lt"/>
          <a:ea typeface="+mn-ea"/>
          <a:cs typeface="+mn-cs"/>
        </a:defRPr>
      </a:lvl5pPr>
      <a:lvl6pPr marL="7801295" indent="-709209" algn="l" defTabSz="2836835" rtl="0" eaLnBrk="1" latinLnBrk="1" hangingPunct="1">
        <a:lnSpc>
          <a:spcPct val="90000"/>
        </a:lnSpc>
        <a:spcBef>
          <a:spcPts val="1551"/>
        </a:spcBef>
        <a:buFont typeface="Arial" panose="020B0604020202020204" pitchFamily="34" charset="0"/>
        <a:buChar char="•"/>
        <a:defRPr sz="5584" kern="1200">
          <a:solidFill>
            <a:schemeClr val="tx1"/>
          </a:solidFill>
          <a:latin typeface="+mn-lt"/>
          <a:ea typeface="+mn-ea"/>
          <a:cs typeface="+mn-cs"/>
        </a:defRPr>
      </a:lvl6pPr>
      <a:lvl7pPr marL="9219712" indent="-709209" algn="l" defTabSz="2836835" rtl="0" eaLnBrk="1" latinLnBrk="1" hangingPunct="1">
        <a:lnSpc>
          <a:spcPct val="90000"/>
        </a:lnSpc>
        <a:spcBef>
          <a:spcPts val="1551"/>
        </a:spcBef>
        <a:buFont typeface="Arial" panose="020B0604020202020204" pitchFamily="34" charset="0"/>
        <a:buChar char="•"/>
        <a:defRPr sz="5584" kern="1200">
          <a:solidFill>
            <a:schemeClr val="tx1"/>
          </a:solidFill>
          <a:latin typeface="+mn-lt"/>
          <a:ea typeface="+mn-ea"/>
          <a:cs typeface="+mn-cs"/>
        </a:defRPr>
      </a:lvl7pPr>
      <a:lvl8pPr marL="10638130" indent="-709209" algn="l" defTabSz="2836835" rtl="0" eaLnBrk="1" latinLnBrk="1" hangingPunct="1">
        <a:lnSpc>
          <a:spcPct val="90000"/>
        </a:lnSpc>
        <a:spcBef>
          <a:spcPts val="1551"/>
        </a:spcBef>
        <a:buFont typeface="Arial" panose="020B0604020202020204" pitchFamily="34" charset="0"/>
        <a:buChar char="•"/>
        <a:defRPr sz="5584" kern="1200">
          <a:solidFill>
            <a:schemeClr val="tx1"/>
          </a:solidFill>
          <a:latin typeface="+mn-lt"/>
          <a:ea typeface="+mn-ea"/>
          <a:cs typeface="+mn-cs"/>
        </a:defRPr>
      </a:lvl8pPr>
      <a:lvl9pPr marL="12056547" indent="-709209" algn="l" defTabSz="2836835" rtl="0" eaLnBrk="1" latinLnBrk="1" hangingPunct="1">
        <a:lnSpc>
          <a:spcPct val="90000"/>
        </a:lnSpc>
        <a:spcBef>
          <a:spcPts val="1551"/>
        </a:spcBef>
        <a:buFont typeface="Arial" panose="020B0604020202020204" pitchFamily="34" charset="0"/>
        <a:buChar char="•"/>
        <a:defRPr sz="5584" kern="1200">
          <a:solidFill>
            <a:schemeClr val="tx1"/>
          </a:solidFill>
          <a:latin typeface="+mn-lt"/>
          <a:ea typeface="+mn-ea"/>
          <a:cs typeface="+mn-cs"/>
        </a:defRPr>
      </a:lvl9pPr>
    </p:bodyStyle>
    <p:otherStyle>
      <a:defPPr>
        <a:defRPr lang="en-US"/>
      </a:defPPr>
      <a:lvl1pPr marL="0" algn="l" defTabSz="2836835" rtl="0" eaLnBrk="1" latinLnBrk="1" hangingPunct="1">
        <a:defRPr sz="5584" kern="1200">
          <a:solidFill>
            <a:schemeClr val="tx1"/>
          </a:solidFill>
          <a:latin typeface="+mn-lt"/>
          <a:ea typeface="+mn-ea"/>
          <a:cs typeface="+mn-cs"/>
        </a:defRPr>
      </a:lvl1pPr>
      <a:lvl2pPr marL="1418417" algn="l" defTabSz="2836835" rtl="0" eaLnBrk="1" latinLnBrk="1" hangingPunct="1">
        <a:defRPr sz="5584" kern="1200">
          <a:solidFill>
            <a:schemeClr val="tx1"/>
          </a:solidFill>
          <a:latin typeface="+mn-lt"/>
          <a:ea typeface="+mn-ea"/>
          <a:cs typeface="+mn-cs"/>
        </a:defRPr>
      </a:lvl2pPr>
      <a:lvl3pPr marL="2836835" algn="l" defTabSz="2836835" rtl="0" eaLnBrk="1" latinLnBrk="1" hangingPunct="1">
        <a:defRPr sz="5584" kern="1200">
          <a:solidFill>
            <a:schemeClr val="tx1"/>
          </a:solidFill>
          <a:latin typeface="+mn-lt"/>
          <a:ea typeface="+mn-ea"/>
          <a:cs typeface="+mn-cs"/>
        </a:defRPr>
      </a:lvl3pPr>
      <a:lvl4pPr marL="4255252" algn="l" defTabSz="2836835" rtl="0" eaLnBrk="1" latinLnBrk="1" hangingPunct="1">
        <a:defRPr sz="5584" kern="1200">
          <a:solidFill>
            <a:schemeClr val="tx1"/>
          </a:solidFill>
          <a:latin typeface="+mn-lt"/>
          <a:ea typeface="+mn-ea"/>
          <a:cs typeface="+mn-cs"/>
        </a:defRPr>
      </a:lvl4pPr>
      <a:lvl5pPr marL="5673669" algn="l" defTabSz="2836835" rtl="0" eaLnBrk="1" latinLnBrk="1" hangingPunct="1">
        <a:defRPr sz="5584" kern="1200">
          <a:solidFill>
            <a:schemeClr val="tx1"/>
          </a:solidFill>
          <a:latin typeface="+mn-lt"/>
          <a:ea typeface="+mn-ea"/>
          <a:cs typeface="+mn-cs"/>
        </a:defRPr>
      </a:lvl5pPr>
      <a:lvl6pPr marL="7092086" algn="l" defTabSz="2836835" rtl="0" eaLnBrk="1" latinLnBrk="1" hangingPunct="1">
        <a:defRPr sz="5584" kern="1200">
          <a:solidFill>
            <a:schemeClr val="tx1"/>
          </a:solidFill>
          <a:latin typeface="+mn-lt"/>
          <a:ea typeface="+mn-ea"/>
          <a:cs typeface="+mn-cs"/>
        </a:defRPr>
      </a:lvl6pPr>
      <a:lvl7pPr marL="8510504" algn="l" defTabSz="2836835" rtl="0" eaLnBrk="1" latinLnBrk="1" hangingPunct="1">
        <a:defRPr sz="5584" kern="1200">
          <a:solidFill>
            <a:schemeClr val="tx1"/>
          </a:solidFill>
          <a:latin typeface="+mn-lt"/>
          <a:ea typeface="+mn-ea"/>
          <a:cs typeface="+mn-cs"/>
        </a:defRPr>
      </a:lvl7pPr>
      <a:lvl8pPr marL="9928921" algn="l" defTabSz="2836835" rtl="0" eaLnBrk="1" latinLnBrk="1" hangingPunct="1">
        <a:defRPr sz="5584" kern="1200">
          <a:solidFill>
            <a:schemeClr val="tx1"/>
          </a:solidFill>
          <a:latin typeface="+mn-lt"/>
          <a:ea typeface="+mn-ea"/>
          <a:cs typeface="+mn-cs"/>
        </a:defRPr>
      </a:lvl8pPr>
      <a:lvl9pPr marL="11347338" algn="l" defTabSz="2836835" rtl="0" eaLnBrk="1" latinLnBrk="1" hangingPunct="1">
        <a:defRPr sz="55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2.png"/><Relationship Id="rId18" Type="http://schemas.openxmlformats.org/officeDocument/2006/relationships/image" Target="../media/image1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7.png"/><Relationship Id="rId2" Type="http://schemas.openxmlformats.org/officeDocument/2006/relationships/image" Target="../media/image1.png"/><Relationship Id="rId16" Type="http://schemas.openxmlformats.org/officeDocument/2006/relationships/image" Target="../media/image5.png"/><Relationship Id="rId1" Type="http://schemas.openxmlformats.org/officeDocument/2006/relationships/slideLayout" Target="../slideLayouts/slideLayout1.xml"/><Relationship Id="rId11" Type="http://schemas.openxmlformats.org/officeDocument/2006/relationships/image" Target="../media/image10.png"/><Relationship Id="rId15"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7" name="그림 196">
            <a:extLst>
              <a:ext uri="{FF2B5EF4-FFF2-40B4-BE49-F238E27FC236}">
                <a16:creationId xmlns:a16="http://schemas.microsoft.com/office/drawing/2014/main" id="{B0A5725B-496C-CDB0-DC25-E3465644267E}"/>
              </a:ext>
            </a:extLst>
          </p:cNvPr>
          <p:cNvPicPr>
            <a:picLocks noChangeAspect="1"/>
          </p:cNvPicPr>
          <p:nvPr/>
        </p:nvPicPr>
        <p:blipFill>
          <a:blip r:embed="rId2">
            <a:alphaModFix amt="30000"/>
          </a:blip>
          <a:stretch>
            <a:fillRect/>
          </a:stretch>
        </p:blipFill>
        <p:spPr>
          <a:xfrm>
            <a:off x="0" y="552101"/>
            <a:ext cx="28368625" cy="39254113"/>
          </a:xfrm>
          <a:prstGeom prst="rect">
            <a:avLst/>
          </a:prstGeom>
          <a:gradFill>
            <a:gsLst>
              <a:gs pos="0">
                <a:srgbClr val="7030A0">
                  <a:alpha val="50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0"/>
          </a:gradFill>
        </p:spPr>
      </p:pic>
      <p:sp>
        <p:nvSpPr>
          <p:cNvPr id="2" name="제목 1">
            <a:extLst>
              <a:ext uri="{FF2B5EF4-FFF2-40B4-BE49-F238E27FC236}">
                <a16:creationId xmlns:a16="http://schemas.microsoft.com/office/drawing/2014/main" id="{F9906D76-4C91-3F2D-8C1C-C2B117F5F68D}"/>
              </a:ext>
            </a:extLst>
          </p:cNvPr>
          <p:cNvSpPr>
            <a:spLocks noGrp="1"/>
          </p:cNvSpPr>
          <p:nvPr>
            <p:ph type="ctrTitle"/>
          </p:nvPr>
        </p:nvSpPr>
        <p:spPr>
          <a:xfrm>
            <a:off x="3618834" y="-61051"/>
            <a:ext cx="21130956" cy="4506424"/>
          </a:xfrm>
        </p:spPr>
        <p:txBody>
          <a:bodyPr anchor="ctr">
            <a:normAutofit/>
          </a:bodyPr>
          <a:lstStyle/>
          <a:p>
            <a:pPr>
              <a:lnSpc>
                <a:spcPct val="100000"/>
              </a:lnSpc>
            </a:pPr>
            <a:r>
              <a:rPr lang="en-US" altLang="ko-KR" sz="7000" b="1" dirty="0">
                <a:latin typeface="+mn-lt"/>
                <a:ea typeface="Arial" panose="020B0600000101010101" pitchFamily="50" charset="-127"/>
                <a:cs typeface="Arial" panose="020B0604020202020204" pitchFamily="34" charset="0"/>
              </a:rPr>
              <a:t>Team</a:t>
            </a:r>
            <a:r>
              <a:rPr lang="ko-KR" altLang="en-US" sz="7000" b="1" dirty="0">
                <a:latin typeface="+mn-lt"/>
                <a:ea typeface="Arial" panose="020B0600000101010101" pitchFamily="50" charset="-127"/>
                <a:cs typeface="Arial" panose="020B0604020202020204" pitchFamily="34" charset="0"/>
              </a:rPr>
              <a:t> </a:t>
            </a:r>
            <a:r>
              <a:rPr lang="en-US" altLang="ko-KR" sz="7000" b="1" dirty="0">
                <a:latin typeface="+mn-lt"/>
                <a:ea typeface="Arial" panose="020B0600000101010101" pitchFamily="50" charset="-127"/>
                <a:cs typeface="Arial" panose="020B0604020202020204" pitchFamily="34" charset="0"/>
              </a:rPr>
              <a:t>47: Finding the optimal layer depth in GCN</a:t>
            </a:r>
            <a:br>
              <a:rPr lang="en-US" altLang="ko-KR" sz="7000" b="1" dirty="0">
                <a:latin typeface="+mn-lt"/>
                <a:ea typeface="Arial" panose="020B0600000101010101" pitchFamily="50" charset="-127"/>
                <a:cs typeface="Arial" panose="020B0604020202020204" pitchFamily="34" charset="0"/>
              </a:rPr>
            </a:br>
            <a:r>
              <a:rPr lang="en-US" altLang="ko-KR" sz="7000" b="1" dirty="0">
                <a:latin typeface="+mn-lt"/>
                <a:ea typeface="Arial" panose="020B0600000101010101" pitchFamily="50" charset="-127"/>
                <a:cs typeface="Arial" panose="020B0604020202020204" pitchFamily="34" charset="0"/>
              </a:rPr>
              <a:t>for best performance</a:t>
            </a:r>
            <a:endParaRPr lang="ko-KR" altLang="en-US" sz="7000" dirty="0">
              <a:latin typeface="+mn-lt"/>
              <a:ea typeface="Arial" panose="020B0600000101010101" pitchFamily="50" charset="-127"/>
              <a:cs typeface="Arial" panose="020B0604020202020204" pitchFamily="34" charset="0"/>
            </a:endParaRPr>
          </a:p>
        </p:txBody>
      </p:sp>
      <p:cxnSp>
        <p:nvCxnSpPr>
          <p:cNvPr id="5" name="직선 연결선 4">
            <a:extLst>
              <a:ext uri="{FF2B5EF4-FFF2-40B4-BE49-F238E27FC236}">
                <a16:creationId xmlns:a16="http://schemas.microsoft.com/office/drawing/2014/main" id="{62518585-49DF-C01F-BF0C-89256F01A8CF}"/>
              </a:ext>
            </a:extLst>
          </p:cNvPr>
          <p:cNvCxnSpPr>
            <a:cxnSpLocks/>
          </p:cNvCxnSpPr>
          <p:nvPr/>
        </p:nvCxnSpPr>
        <p:spPr>
          <a:xfrm>
            <a:off x="750832" y="4119511"/>
            <a:ext cx="26936700" cy="0"/>
          </a:xfrm>
          <a:prstGeom prst="line">
            <a:avLst/>
          </a:prstGeom>
          <a:ln w="57150"/>
        </p:spPr>
        <p:style>
          <a:lnRef idx="1">
            <a:schemeClr val="dk1"/>
          </a:lnRef>
          <a:fillRef idx="0">
            <a:schemeClr val="dk1"/>
          </a:fillRef>
          <a:effectRef idx="0">
            <a:schemeClr val="dk1"/>
          </a:effectRef>
          <a:fontRef idx="minor">
            <a:schemeClr val="tx1"/>
          </a:fontRef>
        </p:style>
      </p:cxnSp>
      <p:grpSp>
        <p:nvGrpSpPr>
          <p:cNvPr id="13" name="그룹 12">
            <a:extLst>
              <a:ext uri="{FF2B5EF4-FFF2-40B4-BE49-F238E27FC236}">
                <a16:creationId xmlns:a16="http://schemas.microsoft.com/office/drawing/2014/main" id="{20BCD9DE-01C8-4BC0-B92C-98D52A01A4C2}"/>
              </a:ext>
            </a:extLst>
          </p:cNvPr>
          <p:cNvGrpSpPr/>
          <p:nvPr/>
        </p:nvGrpSpPr>
        <p:grpSpPr>
          <a:xfrm>
            <a:off x="731782" y="4613219"/>
            <a:ext cx="26974800" cy="34039879"/>
            <a:chOff x="762000" y="5446755"/>
            <a:chExt cx="26974800" cy="33194132"/>
          </a:xfrm>
        </p:grpSpPr>
        <p:grpSp>
          <p:nvGrpSpPr>
            <p:cNvPr id="187" name="그룹 186">
              <a:extLst>
                <a:ext uri="{FF2B5EF4-FFF2-40B4-BE49-F238E27FC236}">
                  <a16:creationId xmlns:a16="http://schemas.microsoft.com/office/drawing/2014/main" id="{7A068C36-4D41-372A-4A5B-0B6DA41D36C8}"/>
                </a:ext>
              </a:extLst>
            </p:cNvPr>
            <p:cNvGrpSpPr/>
            <p:nvPr/>
          </p:nvGrpSpPr>
          <p:grpSpPr>
            <a:xfrm>
              <a:off x="762000" y="6351518"/>
              <a:ext cx="26974800" cy="32289369"/>
              <a:chOff x="1338464" y="8036719"/>
              <a:chExt cx="25691694" cy="32289369"/>
            </a:xfrm>
          </p:grpSpPr>
          <p:grpSp>
            <p:nvGrpSpPr>
              <p:cNvPr id="54" name="그룹 53">
                <a:extLst>
                  <a:ext uri="{FF2B5EF4-FFF2-40B4-BE49-F238E27FC236}">
                    <a16:creationId xmlns:a16="http://schemas.microsoft.com/office/drawing/2014/main" id="{E3FC163A-5F3D-22F4-654E-AC182FB3427A}"/>
                  </a:ext>
                </a:extLst>
              </p:cNvPr>
              <p:cNvGrpSpPr/>
              <p:nvPr/>
            </p:nvGrpSpPr>
            <p:grpSpPr>
              <a:xfrm>
                <a:off x="1338466" y="8036719"/>
                <a:ext cx="25691692" cy="32289369"/>
                <a:chOff x="1338466" y="8036719"/>
                <a:chExt cx="25691692" cy="32289369"/>
              </a:xfrm>
            </p:grpSpPr>
            <p:sp>
              <p:nvSpPr>
                <p:cNvPr id="6" name="직사각형 5">
                  <a:extLst>
                    <a:ext uri="{FF2B5EF4-FFF2-40B4-BE49-F238E27FC236}">
                      <a16:creationId xmlns:a16="http://schemas.microsoft.com/office/drawing/2014/main" id="{7FA8BB74-5C2A-12D0-8D78-001B54D1246A}"/>
                    </a:ext>
                  </a:extLst>
                </p:cNvPr>
                <p:cNvSpPr/>
                <p:nvPr/>
              </p:nvSpPr>
              <p:spPr>
                <a:xfrm>
                  <a:off x="1338466" y="8036719"/>
                  <a:ext cx="12554515" cy="7143283"/>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pPr>
                    <a:buSzPct val="120000"/>
                  </a:pPr>
                  <a:endParaRPr lang="en-US" altLang="ko-KR" sz="3600" dirty="0">
                    <a:solidFill>
                      <a:schemeClr val="tx1"/>
                    </a:solidFill>
                    <a:ea typeface="Arial" panose="020B0600000101010101"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8B50197B-E0CA-4E45-90FC-FDC4B30962D1}"/>
                    </a:ext>
                  </a:extLst>
                </p:cNvPr>
                <p:cNvSpPr/>
                <p:nvPr/>
              </p:nvSpPr>
              <p:spPr>
                <a:xfrm>
                  <a:off x="14475644" y="8044427"/>
                  <a:ext cx="12554514" cy="7135575"/>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endParaRPr lang="en-US" altLang="ko-KR" sz="3000" kern="100" dirty="0">
                    <a:solidFill>
                      <a:schemeClr val="tx1"/>
                    </a:solidFill>
                    <a:ea typeface="Arial" panose="020B0600000101010101" pitchFamily="50" charset="-127"/>
                    <a:cs typeface="Arial" panose="020B0604020202020204" pitchFamily="34" charset="0"/>
                  </a:endParaRPr>
                </a:p>
              </p:txBody>
            </p:sp>
            <p:sp>
              <p:nvSpPr>
                <p:cNvPr id="8" name="직사각형 7">
                  <a:extLst>
                    <a:ext uri="{FF2B5EF4-FFF2-40B4-BE49-F238E27FC236}">
                      <a16:creationId xmlns:a16="http://schemas.microsoft.com/office/drawing/2014/main" id="{F43D1F4D-B811-AC90-932E-84C42E54C9B7}"/>
                    </a:ext>
                  </a:extLst>
                </p:cNvPr>
                <p:cNvSpPr/>
                <p:nvPr/>
              </p:nvSpPr>
              <p:spPr>
                <a:xfrm>
                  <a:off x="1338466" y="16458263"/>
                  <a:ext cx="12554515" cy="7143282"/>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endParaRPr lang="en-US" altLang="ko-KR" sz="3600" kern="100" dirty="0">
                    <a:solidFill>
                      <a:schemeClr val="tx1"/>
                    </a:solidFill>
                    <a:ea typeface="Arial" panose="020B0600000101010101" pitchFamily="50" charset="-127"/>
                    <a:cs typeface="Arial" panose="020B0604020202020204" pitchFamily="34" charset="0"/>
                  </a:endParaRPr>
                </a:p>
              </p:txBody>
            </p:sp>
            <p:sp>
              <p:nvSpPr>
                <p:cNvPr id="9" name="직사각형 8">
                  <a:extLst>
                    <a:ext uri="{FF2B5EF4-FFF2-40B4-BE49-F238E27FC236}">
                      <a16:creationId xmlns:a16="http://schemas.microsoft.com/office/drawing/2014/main" id="{38713C43-17D7-8558-F424-49A1C959E40D}"/>
                    </a:ext>
                  </a:extLst>
                </p:cNvPr>
                <p:cNvSpPr/>
                <p:nvPr/>
              </p:nvSpPr>
              <p:spPr>
                <a:xfrm>
                  <a:off x="14475641" y="16466882"/>
                  <a:ext cx="12554515" cy="7134662"/>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pPr lvl="1"/>
                  <a:endParaRPr lang="ko-KR" altLang="en-US" sz="3600" dirty="0">
                    <a:solidFill>
                      <a:schemeClr val="tx1"/>
                    </a:solidFill>
                    <a:ea typeface="Arial" panose="020B0600000101010101" pitchFamily="50" charset="-127"/>
                    <a:cs typeface="Arial" panose="020B0604020202020204" pitchFamily="34" charset="0"/>
                  </a:endParaRPr>
                </a:p>
              </p:txBody>
            </p:sp>
            <p:sp>
              <p:nvSpPr>
                <p:cNvPr id="10" name="직사각형 9">
                  <a:extLst>
                    <a:ext uri="{FF2B5EF4-FFF2-40B4-BE49-F238E27FC236}">
                      <a16:creationId xmlns:a16="http://schemas.microsoft.com/office/drawing/2014/main" id="{2522D684-9E61-4C46-A3CF-ECB96591E872}"/>
                    </a:ext>
                  </a:extLst>
                </p:cNvPr>
                <p:cNvSpPr/>
                <p:nvPr/>
              </p:nvSpPr>
              <p:spPr>
                <a:xfrm>
                  <a:off x="1338466" y="25024413"/>
                  <a:ext cx="12554515" cy="7143281"/>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endParaRPr lang="en-US" altLang="ko-KR" sz="3600" dirty="0">
                    <a:solidFill>
                      <a:schemeClr val="tx1"/>
                    </a:solidFill>
                    <a:ea typeface="Arial" panose="020B0600000101010101" pitchFamily="50" charset="-127"/>
                    <a:cs typeface="Arial" panose="020B0604020202020204" pitchFamily="34" charset="0"/>
                  </a:endParaRPr>
                </a:p>
              </p:txBody>
            </p:sp>
            <p:sp>
              <p:nvSpPr>
                <p:cNvPr id="11" name="직사각형 10">
                  <a:extLst>
                    <a:ext uri="{FF2B5EF4-FFF2-40B4-BE49-F238E27FC236}">
                      <a16:creationId xmlns:a16="http://schemas.microsoft.com/office/drawing/2014/main" id="{7AD6BF35-DCDC-7976-5752-F54F62C3A125}"/>
                    </a:ext>
                  </a:extLst>
                </p:cNvPr>
                <p:cNvSpPr/>
                <p:nvPr/>
              </p:nvSpPr>
              <p:spPr>
                <a:xfrm>
                  <a:off x="14475641" y="25024414"/>
                  <a:ext cx="12554515" cy="7143280"/>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endParaRPr lang="en-US" altLang="ko-KR" sz="3600" dirty="0">
                    <a:solidFill>
                      <a:schemeClr val="tx1"/>
                    </a:solidFill>
                    <a:ea typeface="Arial" panose="020B0600000101010101" pitchFamily="50" charset="-127"/>
                    <a:cs typeface="Arial" panose="020B0604020202020204" pitchFamily="34" charset="0"/>
                  </a:endParaRPr>
                </a:p>
              </p:txBody>
            </p:sp>
            <p:sp>
              <p:nvSpPr>
                <p:cNvPr id="12" name="직사각형 11">
                  <a:extLst>
                    <a:ext uri="{FF2B5EF4-FFF2-40B4-BE49-F238E27FC236}">
                      <a16:creationId xmlns:a16="http://schemas.microsoft.com/office/drawing/2014/main" id="{C115E268-0CCA-579A-DB91-9D0554A082D2}"/>
                    </a:ext>
                  </a:extLst>
                </p:cNvPr>
                <p:cNvSpPr/>
                <p:nvPr/>
              </p:nvSpPr>
              <p:spPr>
                <a:xfrm>
                  <a:off x="14475640" y="33522476"/>
                  <a:ext cx="12554514" cy="6803612"/>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endParaRPr lang="en-US" altLang="ko-KR" sz="3600" dirty="0">
                    <a:solidFill>
                      <a:schemeClr val="tx1"/>
                    </a:solidFill>
                    <a:ea typeface="Arial" panose="020B0600000101010101" pitchFamily="50" charset="-127"/>
                    <a:cs typeface="Arial" panose="020B0604020202020204" pitchFamily="34" charset="0"/>
                  </a:endParaRPr>
                </a:p>
              </p:txBody>
            </p:sp>
          </p:grpSp>
          <p:sp>
            <p:nvSpPr>
              <p:cNvPr id="176" name="직사각형 175">
                <a:extLst>
                  <a:ext uri="{FF2B5EF4-FFF2-40B4-BE49-F238E27FC236}">
                    <a16:creationId xmlns:a16="http://schemas.microsoft.com/office/drawing/2014/main" id="{863753BE-753B-88F5-D8D9-24FF83EDC71D}"/>
                  </a:ext>
                </a:extLst>
              </p:cNvPr>
              <p:cNvSpPr/>
              <p:nvPr/>
            </p:nvSpPr>
            <p:spPr>
              <a:xfrm>
                <a:off x="1338464" y="33522475"/>
                <a:ext cx="12554514" cy="6803613"/>
              </a:xfrm>
              <a:prstGeom prst="rect">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216000" rtlCol="0" anchor="t"/>
              <a:lstStyle/>
              <a:p>
                <a:endParaRPr lang="en-US" altLang="ko-KR" sz="3600" dirty="0">
                  <a:solidFill>
                    <a:schemeClr val="tx1"/>
                  </a:solidFill>
                  <a:ea typeface="Arial" panose="020B0600000101010101" pitchFamily="50" charset="-127"/>
                  <a:cs typeface="Arial" panose="020B0604020202020204" pitchFamily="34" charset="0"/>
                </a:endParaRPr>
              </a:p>
            </p:txBody>
          </p:sp>
        </p:grpSp>
        <p:grpSp>
          <p:nvGrpSpPr>
            <p:cNvPr id="185" name="그룹 184">
              <a:extLst>
                <a:ext uri="{FF2B5EF4-FFF2-40B4-BE49-F238E27FC236}">
                  <a16:creationId xmlns:a16="http://schemas.microsoft.com/office/drawing/2014/main" id="{D23C6624-E3BB-D3D1-6F4B-B98BC5295538}"/>
                </a:ext>
              </a:extLst>
            </p:cNvPr>
            <p:cNvGrpSpPr/>
            <p:nvPr/>
          </p:nvGrpSpPr>
          <p:grpSpPr>
            <a:xfrm>
              <a:off x="762000" y="5446755"/>
              <a:ext cx="26974796" cy="26384389"/>
              <a:chOff x="1338464" y="7154888"/>
              <a:chExt cx="25691690" cy="33843355"/>
            </a:xfrm>
            <a:solidFill>
              <a:schemeClr val="accent1">
                <a:lumMod val="75000"/>
              </a:schemeClr>
            </a:solidFill>
          </p:grpSpPr>
          <p:grpSp>
            <p:nvGrpSpPr>
              <p:cNvPr id="53" name="그룹 52">
                <a:extLst>
                  <a:ext uri="{FF2B5EF4-FFF2-40B4-BE49-F238E27FC236}">
                    <a16:creationId xmlns:a16="http://schemas.microsoft.com/office/drawing/2014/main" id="{1951DD57-7047-B327-7B25-66BA7854097F}"/>
                  </a:ext>
                </a:extLst>
              </p:cNvPr>
              <p:cNvGrpSpPr/>
              <p:nvPr/>
            </p:nvGrpSpPr>
            <p:grpSpPr>
              <a:xfrm>
                <a:off x="1338464" y="7154888"/>
                <a:ext cx="25691690" cy="33843355"/>
                <a:chOff x="1338464" y="7154887"/>
                <a:chExt cx="25691690" cy="33843355"/>
              </a:xfrm>
              <a:grpFill/>
            </p:grpSpPr>
            <p:sp>
              <p:nvSpPr>
                <p:cNvPr id="17" name="직사각형 16">
                  <a:extLst>
                    <a:ext uri="{FF2B5EF4-FFF2-40B4-BE49-F238E27FC236}">
                      <a16:creationId xmlns:a16="http://schemas.microsoft.com/office/drawing/2014/main" id="{A81DAA1E-DEDE-4F6F-B17B-03A63FCD9982}"/>
                    </a:ext>
                  </a:extLst>
                </p:cNvPr>
                <p:cNvSpPr/>
                <p:nvPr/>
              </p:nvSpPr>
              <p:spPr>
                <a:xfrm>
                  <a:off x="1338466" y="7164438"/>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Introduction</a:t>
                  </a:r>
                  <a:endParaRPr lang="ko-KR" altLang="en-US" sz="4000" b="1" dirty="0">
                    <a:solidFill>
                      <a:schemeClr val="tx1"/>
                    </a:solidFill>
                    <a:ea typeface="Arial" panose="020B0600000101010101" pitchFamily="50" charset="-127"/>
                    <a:cs typeface="Arial" panose="020B0604020202020204" pitchFamily="34" charset="0"/>
                  </a:endParaRPr>
                </a:p>
              </p:txBody>
            </p:sp>
            <p:sp>
              <p:nvSpPr>
                <p:cNvPr id="18" name="직사각형 17">
                  <a:extLst>
                    <a:ext uri="{FF2B5EF4-FFF2-40B4-BE49-F238E27FC236}">
                      <a16:creationId xmlns:a16="http://schemas.microsoft.com/office/drawing/2014/main" id="{6E85DC61-E2A2-C69C-8B08-CBDC4216D674}"/>
                    </a:ext>
                  </a:extLst>
                </p:cNvPr>
                <p:cNvSpPr/>
                <p:nvPr/>
              </p:nvSpPr>
              <p:spPr>
                <a:xfrm>
                  <a:off x="14475640" y="7154887"/>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Experiment 1</a:t>
                  </a:r>
                </a:p>
              </p:txBody>
            </p:sp>
            <p:sp>
              <p:nvSpPr>
                <p:cNvPr id="19" name="직사각형 18">
                  <a:extLst>
                    <a:ext uri="{FF2B5EF4-FFF2-40B4-BE49-F238E27FC236}">
                      <a16:creationId xmlns:a16="http://schemas.microsoft.com/office/drawing/2014/main" id="{EB90B30F-144C-134A-FFCF-1FAF2EC65CA7}"/>
                    </a:ext>
                  </a:extLst>
                </p:cNvPr>
                <p:cNvSpPr/>
                <p:nvPr/>
              </p:nvSpPr>
              <p:spPr>
                <a:xfrm>
                  <a:off x="1338464" y="17961380"/>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Experiment 1 Result</a:t>
                  </a:r>
                  <a:endParaRPr lang="ko-KR" altLang="en-US" sz="4000" b="1" dirty="0">
                    <a:solidFill>
                      <a:schemeClr val="tx1"/>
                    </a:solidFill>
                    <a:ea typeface="Arial" panose="020B0600000101010101"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C2225DFC-2271-5858-2D39-2C431F65738C}"/>
                    </a:ext>
                  </a:extLst>
                </p:cNvPr>
                <p:cNvSpPr/>
                <p:nvPr/>
              </p:nvSpPr>
              <p:spPr>
                <a:xfrm>
                  <a:off x="14475640" y="17961380"/>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Experiment 2</a:t>
                  </a:r>
                  <a:endParaRPr lang="ko-KR" altLang="en-US" sz="4000" b="1" dirty="0">
                    <a:solidFill>
                      <a:schemeClr val="tx1"/>
                    </a:solidFill>
                    <a:ea typeface="Arial" panose="020B0600000101010101" pitchFamily="50" charset="-127"/>
                    <a:cs typeface="Arial" panose="020B0604020202020204" pitchFamily="34" charset="0"/>
                  </a:endParaRPr>
                </a:p>
              </p:txBody>
            </p:sp>
            <p:sp>
              <p:nvSpPr>
                <p:cNvPr id="21" name="직사각형 20">
                  <a:extLst>
                    <a:ext uri="{FF2B5EF4-FFF2-40B4-BE49-F238E27FC236}">
                      <a16:creationId xmlns:a16="http://schemas.microsoft.com/office/drawing/2014/main" id="{B0FAA368-FE31-8F68-7011-B1A3A6210AF5}"/>
                    </a:ext>
                  </a:extLst>
                </p:cNvPr>
                <p:cNvSpPr/>
                <p:nvPr/>
              </p:nvSpPr>
              <p:spPr>
                <a:xfrm>
                  <a:off x="1338466" y="28953029"/>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Experiment 2 Result</a:t>
                  </a:r>
                  <a:endParaRPr lang="ko-KR" altLang="en-US" sz="4000" b="1" dirty="0">
                    <a:solidFill>
                      <a:schemeClr val="tx1"/>
                    </a:solidFill>
                    <a:ea typeface="Arial" panose="020B0600000101010101" pitchFamily="50" charset="-127"/>
                    <a:cs typeface="Arial" panose="020B0604020202020204" pitchFamily="34" charset="0"/>
                  </a:endParaRPr>
                </a:p>
              </p:txBody>
            </p:sp>
            <p:sp>
              <p:nvSpPr>
                <p:cNvPr id="40" name="직사각형 39">
                  <a:extLst>
                    <a:ext uri="{FF2B5EF4-FFF2-40B4-BE49-F238E27FC236}">
                      <a16:creationId xmlns:a16="http://schemas.microsoft.com/office/drawing/2014/main" id="{E793167A-F6D2-670F-9342-9EC36CF7F477}"/>
                    </a:ext>
                  </a:extLst>
                </p:cNvPr>
                <p:cNvSpPr/>
                <p:nvPr/>
              </p:nvSpPr>
              <p:spPr>
                <a:xfrm>
                  <a:off x="14475640" y="28953029"/>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Experiment 3</a:t>
                  </a:r>
                  <a:endParaRPr lang="ko-KR" altLang="en-US" sz="4000" b="1" dirty="0">
                    <a:solidFill>
                      <a:schemeClr val="tx1"/>
                    </a:solidFill>
                    <a:ea typeface="Arial" panose="020B0600000101010101" pitchFamily="50" charset="-127"/>
                    <a:cs typeface="Arial" panose="020B0604020202020204" pitchFamily="34" charset="0"/>
                  </a:endParaRPr>
                </a:p>
              </p:txBody>
            </p:sp>
            <p:sp>
              <p:nvSpPr>
                <p:cNvPr id="41" name="직사각형 40">
                  <a:extLst>
                    <a:ext uri="{FF2B5EF4-FFF2-40B4-BE49-F238E27FC236}">
                      <a16:creationId xmlns:a16="http://schemas.microsoft.com/office/drawing/2014/main" id="{92F15A06-D634-F1B8-DEC0-02B69A66367D}"/>
                    </a:ext>
                  </a:extLst>
                </p:cNvPr>
                <p:cNvSpPr/>
                <p:nvPr/>
              </p:nvSpPr>
              <p:spPr>
                <a:xfrm>
                  <a:off x="14475640" y="39843809"/>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Conclusion</a:t>
                  </a:r>
                  <a:endParaRPr lang="ko-KR" altLang="en-US" sz="4000" b="1" dirty="0">
                    <a:solidFill>
                      <a:schemeClr val="tx1"/>
                    </a:solidFill>
                    <a:ea typeface="Arial" panose="020B0600000101010101" pitchFamily="50" charset="-127"/>
                    <a:cs typeface="Arial" panose="020B0604020202020204" pitchFamily="34" charset="0"/>
                  </a:endParaRPr>
                </a:p>
              </p:txBody>
            </p:sp>
          </p:grpSp>
          <p:sp>
            <p:nvSpPr>
              <p:cNvPr id="174" name="직사각형 173">
                <a:extLst>
                  <a:ext uri="{FF2B5EF4-FFF2-40B4-BE49-F238E27FC236}">
                    <a16:creationId xmlns:a16="http://schemas.microsoft.com/office/drawing/2014/main" id="{EDC6518C-F957-F1EB-54C0-9B492C510551}"/>
                  </a:ext>
                </a:extLst>
              </p:cNvPr>
              <p:cNvSpPr/>
              <p:nvPr/>
            </p:nvSpPr>
            <p:spPr>
              <a:xfrm>
                <a:off x="1338464" y="39843810"/>
                <a:ext cx="12554514" cy="1154433"/>
              </a:xfrm>
              <a:prstGeom prst="rect">
                <a:avLst/>
              </a:prstGeom>
              <a:solidFill>
                <a:schemeClr val="bg1">
                  <a:lumMod val="6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dirty="0">
                    <a:solidFill>
                      <a:schemeClr val="tx1"/>
                    </a:solidFill>
                    <a:ea typeface="Arial" panose="020B0600000101010101" pitchFamily="50" charset="-127"/>
                    <a:cs typeface="Arial" panose="020B0604020202020204" pitchFamily="34" charset="0"/>
                  </a:rPr>
                  <a:t>Experiment 3 Result</a:t>
                </a:r>
                <a:endParaRPr lang="ko-KR" altLang="en-US" sz="4000" b="1" dirty="0">
                  <a:solidFill>
                    <a:schemeClr val="tx1"/>
                  </a:solidFill>
                  <a:ea typeface="Arial" panose="020B0600000101010101" pitchFamily="50" charset="-127"/>
                  <a:cs typeface="Arial" panose="020B0604020202020204" pitchFamily="34" charset="0"/>
                </a:endParaRPr>
              </a:p>
            </p:txBody>
          </p:sp>
        </p:grpSp>
        <p:sp>
          <p:nvSpPr>
            <p:cNvPr id="184" name="TextBox 183">
              <a:extLst>
                <a:ext uri="{FF2B5EF4-FFF2-40B4-BE49-F238E27FC236}">
                  <a16:creationId xmlns:a16="http://schemas.microsoft.com/office/drawing/2014/main" id="{35EE3098-BF10-D1B3-9771-8358F1F4C5D2}"/>
                </a:ext>
              </a:extLst>
            </p:cNvPr>
            <p:cNvSpPr txBox="1"/>
            <p:nvPr/>
          </p:nvSpPr>
          <p:spPr>
            <a:xfrm>
              <a:off x="13480766" y="12962126"/>
              <a:ext cx="367408" cy="523220"/>
            </a:xfrm>
            <a:prstGeom prst="rect">
              <a:avLst/>
            </a:prstGeom>
            <a:noFill/>
          </p:spPr>
          <p:txBody>
            <a:bodyPr wrap="square" rtlCol="0">
              <a:spAutoFit/>
            </a:bodyPr>
            <a:lstStyle/>
            <a:p>
              <a:r>
                <a:rPr lang="en-US" altLang="ko-KR" sz="2800" b="1" dirty="0">
                  <a:cs typeface="Arial" panose="020B0604020202020204" pitchFamily="34" charset="0"/>
                </a:rPr>
                <a:t>1</a:t>
              </a:r>
              <a:endParaRPr lang="ko-KR" altLang="en-US" sz="2800" b="1" dirty="0">
                <a:cs typeface="Arial" panose="020B0604020202020204" pitchFamily="34" charset="0"/>
              </a:endParaRPr>
            </a:p>
          </p:txBody>
        </p:sp>
        <p:sp>
          <p:nvSpPr>
            <p:cNvPr id="188" name="TextBox 187">
              <a:extLst>
                <a:ext uri="{FF2B5EF4-FFF2-40B4-BE49-F238E27FC236}">
                  <a16:creationId xmlns:a16="http://schemas.microsoft.com/office/drawing/2014/main" id="{6CE4E748-E2A8-4245-5406-B85CBA1CF69B}"/>
                </a:ext>
              </a:extLst>
            </p:cNvPr>
            <p:cNvSpPr txBox="1"/>
            <p:nvPr/>
          </p:nvSpPr>
          <p:spPr>
            <a:xfrm>
              <a:off x="27329496" y="12962270"/>
              <a:ext cx="367408" cy="523220"/>
            </a:xfrm>
            <a:prstGeom prst="rect">
              <a:avLst/>
            </a:prstGeom>
            <a:noFill/>
          </p:spPr>
          <p:txBody>
            <a:bodyPr wrap="square" rtlCol="0">
              <a:spAutoFit/>
            </a:bodyPr>
            <a:lstStyle/>
            <a:p>
              <a:r>
                <a:rPr lang="en-US" altLang="ko-KR" sz="2800" b="1" dirty="0">
                  <a:cs typeface="Arial" panose="020B0604020202020204" pitchFamily="34" charset="0"/>
                </a:rPr>
                <a:t>2</a:t>
              </a:r>
              <a:endParaRPr lang="ko-KR" altLang="en-US" sz="2800" b="1" dirty="0">
                <a:cs typeface="Arial" panose="020B0604020202020204" pitchFamily="34" charset="0"/>
              </a:endParaRPr>
            </a:p>
          </p:txBody>
        </p:sp>
        <p:sp>
          <p:nvSpPr>
            <p:cNvPr id="189" name="TextBox 188">
              <a:extLst>
                <a:ext uri="{FF2B5EF4-FFF2-40B4-BE49-F238E27FC236}">
                  <a16:creationId xmlns:a16="http://schemas.microsoft.com/office/drawing/2014/main" id="{0E89DF63-32A8-7773-1413-764F8093CB13}"/>
                </a:ext>
              </a:extLst>
            </p:cNvPr>
            <p:cNvSpPr txBox="1"/>
            <p:nvPr/>
          </p:nvSpPr>
          <p:spPr>
            <a:xfrm>
              <a:off x="13480622" y="21392029"/>
              <a:ext cx="367408" cy="523220"/>
            </a:xfrm>
            <a:prstGeom prst="rect">
              <a:avLst/>
            </a:prstGeom>
            <a:noFill/>
          </p:spPr>
          <p:txBody>
            <a:bodyPr wrap="square" rtlCol="0">
              <a:spAutoFit/>
            </a:bodyPr>
            <a:lstStyle/>
            <a:p>
              <a:r>
                <a:rPr lang="en-US" altLang="ko-KR" sz="2800" b="1" dirty="0">
                  <a:cs typeface="Arial" panose="020B0604020202020204" pitchFamily="34" charset="0"/>
                </a:rPr>
                <a:t>3</a:t>
              </a:r>
              <a:endParaRPr lang="ko-KR" altLang="en-US" sz="2800" b="1" dirty="0">
                <a:cs typeface="Arial" panose="020B0604020202020204" pitchFamily="34" charset="0"/>
              </a:endParaRPr>
            </a:p>
          </p:txBody>
        </p:sp>
        <p:sp>
          <p:nvSpPr>
            <p:cNvPr id="190" name="TextBox 189">
              <a:extLst>
                <a:ext uri="{FF2B5EF4-FFF2-40B4-BE49-F238E27FC236}">
                  <a16:creationId xmlns:a16="http://schemas.microsoft.com/office/drawing/2014/main" id="{AB3F9FA4-C780-8553-0948-0B4AA92DDEBF}"/>
                </a:ext>
              </a:extLst>
            </p:cNvPr>
            <p:cNvSpPr txBox="1"/>
            <p:nvPr/>
          </p:nvSpPr>
          <p:spPr>
            <a:xfrm>
              <a:off x="27322335" y="21385014"/>
              <a:ext cx="367408" cy="523220"/>
            </a:xfrm>
            <a:prstGeom prst="rect">
              <a:avLst/>
            </a:prstGeom>
            <a:noFill/>
          </p:spPr>
          <p:txBody>
            <a:bodyPr wrap="square" rtlCol="0">
              <a:spAutoFit/>
            </a:bodyPr>
            <a:lstStyle/>
            <a:p>
              <a:r>
                <a:rPr lang="en-US" altLang="ko-KR" sz="2800" b="1" dirty="0">
                  <a:cs typeface="Arial" panose="020B0604020202020204" pitchFamily="34" charset="0"/>
                </a:rPr>
                <a:t>4</a:t>
              </a:r>
              <a:endParaRPr lang="ko-KR" altLang="en-US" sz="2800" b="1" dirty="0">
                <a:cs typeface="Arial" panose="020B0604020202020204" pitchFamily="34" charset="0"/>
              </a:endParaRPr>
            </a:p>
          </p:txBody>
        </p:sp>
        <p:sp>
          <p:nvSpPr>
            <p:cNvPr id="191" name="TextBox 190">
              <a:extLst>
                <a:ext uri="{FF2B5EF4-FFF2-40B4-BE49-F238E27FC236}">
                  <a16:creationId xmlns:a16="http://schemas.microsoft.com/office/drawing/2014/main" id="{321909F4-70D0-94E1-E247-B03BE37BEA7F}"/>
                </a:ext>
              </a:extLst>
            </p:cNvPr>
            <p:cNvSpPr txBox="1"/>
            <p:nvPr/>
          </p:nvSpPr>
          <p:spPr>
            <a:xfrm>
              <a:off x="13479446" y="29964881"/>
              <a:ext cx="367408" cy="523220"/>
            </a:xfrm>
            <a:prstGeom prst="rect">
              <a:avLst/>
            </a:prstGeom>
            <a:noFill/>
          </p:spPr>
          <p:txBody>
            <a:bodyPr wrap="square" rtlCol="0">
              <a:spAutoFit/>
            </a:bodyPr>
            <a:lstStyle/>
            <a:p>
              <a:r>
                <a:rPr lang="en-US" altLang="ko-KR" sz="2800" b="1" dirty="0">
                  <a:cs typeface="Arial" panose="020B0604020202020204" pitchFamily="34" charset="0"/>
                </a:rPr>
                <a:t>5</a:t>
              </a:r>
              <a:endParaRPr lang="ko-KR" altLang="en-US" sz="2800" b="1" dirty="0">
                <a:cs typeface="Arial" panose="020B0604020202020204" pitchFamily="34" charset="0"/>
              </a:endParaRPr>
            </a:p>
          </p:txBody>
        </p:sp>
        <p:sp>
          <p:nvSpPr>
            <p:cNvPr id="193" name="TextBox 192">
              <a:extLst>
                <a:ext uri="{FF2B5EF4-FFF2-40B4-BE49-F238E27FC236}">
                  <a16:creationId xmlns:a16="http://schemas.microsoft.com/office/drawing/2014/main" id="{D2A2AC2E-7D22-1481-64A2-F2A9DB18E843}"/>
                </a:ext>
              </a:extLst>
            </p:cNvPr>
            <p:cNvSpPr txBox="1"/>
            <p:nvPr/>
          </p:nvSpPr>
          <p:spPr>
            <a:xfrm>
              <a:off x="27329496" y="29961220"/>
              <a:ext cx="367408" cy="523220"/>
            </a:xfrm>
            <a:prstGeom prst="rect">
              <a:avLst/>
            </a:prstGeom>
            <a:noFill/>
          </p:spPr>
          <p:txBody>
            <a:bodyPr wrap="square" rtlCol="0">
              <a:spAutoFit/>
            </a:bodyPr>
            <a:lstStyle/>
            <a:p>
              <a:r>
                <a:rPr lang="en-US" altLang="ko-KR" sz="2800" b="1" dirty="0">
                  <a:cs typeface="Arial" panose="020B0604020202020204" pitchFamily="34" charset="0"/>
                </a:rPr>
                <a:t>6</a:t>
              </a:r>
              <a:endParaRPr lang="ko-KR" altLang="en-US" sz="2800" b="1" dirty="0">
                <a:cs typeface="Arial" panose="020B0604020202020204" pitchFamily="34" charset="0"/>
              </a:endParaRPr>
            </a:p>
          </p:txBody>
        </p:sp>
        <p:sp>
          <p:nvSpPr>
            <p:cNvPr id="194" name="TextBox 193">
              <a:extLst>
                <a:ext uri="{FF2B5EF4-FFF2-40B4-BE49-F238E27FC236}">
                  <a16:creationId xmlns:a16="http://schemas.microsoft.com/office/drawing/2014/main" id="{0FF74D21-0133-B077-A595-1B0328E69BEC}"/>
                </a:ext>
              </a:extLst>
            </p:cNvPr>
            <p:cNvSpPr txBox="1"/>
            <p:nvPr/>
          </p:nvSpPr>
          <p:spPr>
            <a:xfrm>
              <a:off x="13474040" y="38111536"/>
              <a:ext cx="367408" cy="523220"/>
            </a:xfrm>
            <a:prstGeom prst="rect">
              <a:avLst/>
            </a:prstGeom>
            <a:noFill/>
          </p:spPr>
          <p:txBody>
            <a:bodyPr wrap="square" rtlCol="0">
              <a:spAutoFit/>
            </a:bodyPr>
            <a:lstStyle/>
            <a:p>
              <a:r>
                <a:rPr lang="en-US" altLang="ko-KR" sz="2800" b="1" dirty="0">
                  <a:cs typeface="Arial" panose="020B0604020202020204" pitchFamily="34" charset="0"/>
                </a:rPr>
                <a:t>7</a:t>
              </a:r>
              <a:endParaRPr lang="ko-KR" altLang="en-US" sz="2800" b="1" dirty="0">
                <a:cs typeface="Arial" panose="020B0604020202020204" pitchFamily="34" charset="0"/>
              </a:endParaRPr>
            </a:p>
          </p:txBody>
        </p:sp>
        <p:sp>
          <p:nvSpPr>
            <p:cNvPr id="196" name="TextBox 195">
              <a:extLst>
                <a:ext uri="{FF2B5EF4-FFF2-40B4-BE49-F238E27FC236}">
                  <a16:creationId xmlns:a16="http://schemas.microsoft.com/office/drawing/2014/main" id="{14003BCC-77A6-9E4B-7774-5603EB7AD4E6}"/>
                </a:ext>
              </a:extLst>
            </p:cNvPr>
            <p:cNvSpPr txBox="1"/>
            <p:nvPr/>
          </p:nvSpPr>
          <p:spPr>
            <a:xfrm>
              <a:off x="27329496" y="38116626"/>
              <a:ext cx="367408" cy="523220"/>
            </a:xfrm>
            <a:prstGeom prst="rect">
              <a:avLst/>
            </a:prstGeom>
            <a:noFill/>
          </p:spPr>
          <p:txBody>
            <a:bodyPr wrap="square" rtlCol="0">
              <a:spAutoFit/>
            </a:bodyPr>
            <a:lstStyle/>
            <a:p>
              <a:r>
                <a:rPr lang="en-US" altLang="ko-KR" sz="2800" b="1" dirty="0">
                  <a:cs typeface="Arial" panose="020B0604020202020204" pitchFamily="34" charset="0"/>
                </a:rPr>
                <a:t>8</a:t>
              </a:r>
              <a:endParaRPr lang="ko-KR" altLang="en-US" sz="2800" b="1" dirty="0">
                <a:cs typeface="Arial" panose="020B0604020202020204" pitchFamily="34" charset="0"/>
              </a:endParaRPr>
            </a:p>
          </p:txBody>
        </p:sp>
      </p:grpSp>
      <p:sp>
        <p:nvSpPr>
          <p:cNvPr id="3" name="TextBox 2">
            <a:extLst>
              <a:ext uri="{FF2B5EF4-FFF2-40B4-BE49-F238E27FC236}">
                <a16:creationId xmlns:a16="http://schemas.microsoft.com/office/drawing/2014/main" id="{B72214B0-E2FC-F84C-3946-16333AAD8B07}"/>
              </a:ext>
            </a:extLst>
          </p:cNvPr>
          <p:cNvSpPr txBox="1"/>
          <p:nvPr/>
        </p:nvSpPr>
        <p:spPr>
          <a:xfrm>
            <a:off x="136522" y="176018"/>
            <a:ext cx="11922128" cy="769441"/>
          </a:xfrm>
          <a:prstGeom prst="rect">
            <a:avLst/>
          </a:prstGeom>
          <a:noFill/>
        </p:spPr>
        <p:txBody>
          <a:bodyPr wrap="square" rtlCol="0">
            <a:spAutoFit/>
          </a:bodyPr>
          <a:lstStyle/>
          <a:p>
            <a:pPr algn="ctr"/>
            <a:r>
              <a:rPr lang="en-US" altLang="ko-KR" sz="4400" b="1" dirty="0">
                <a:cs typeface="Arial" panose="020B0604020202020204" pitchFamily="34" charset="0"/>
              </a:rPr>
              <a:t>CS471: Graph Machine Learning and Mining</a:t>
            </a:r>
            <a:endParaRPr lang="ko-KR" altLang="en-US" sz="4400" b="1" dirty="0">
              <a:cs typeface="Arial" panose="020B0604020202020204" pitchFamily="34" charset="0"/>
            </a:endParaRPr>
          </a:p>
        </p:txBody>
      </p:sp>
      <p:sp>
        <p:nvSpPr>
          <p:cNvPr id="4" name="TextBox 3">
            <a:extLst>
              <a:ext uri="{FF2B5EF4-FFF2-40B4-BE49-F238E27FC236}">
                <a16:creationId xmlns:a16="http://schemas.microsoft.com/office/drawing/2014/main" id="{922CA57F-9FD4-B1F8-66C3-EA2FD1D8AC10}"/>
              </a:ext>
            </a:extLst>
          </p:cNvPr>
          <p:cNvSpPr txBox="1"/>
          <p:nvPr/>
        </p:nvSpPr>
        <p:spPr>
          <a:xfrm>
            <a:off x="26156188" y="180143"/>
            <a:ext cx="2075913" cy="769441"/>
          </a:xfrm>
          <a:prstGeom prst="rect">
            <a:avLst/>
          </a:prstGeom>
          <a:noFill/>
        </p:spPr>
        <p:txBody>
          <a:bodyPr wrap="square" rtlCol="0">
            <a:spAutoFit/>
          </a:bodyPr>
          <a:lstStyle/>
          <a:p>
            <a:pPr algn="ctr"/>
            <a:r>
              <a:rPr lang="en-US" altLang="ko-KR" sz="4400" b="1" dirty="0">
                <a:cs typeface="Arial" panose="020B0604020202020204" pitchFamily="34" charset="0"/>
              </a:rPr>
              <a:t>KAIST</a:t>
            </a:r>
            <a:endParaRPr lang="ko-KR" altLang="en-US" sz="4400" b="1" dirty="0">
              <a:cs typeface="Arial" panose="020B0604020202020204" pitchFamily="34" charset="0"/>
            </a:endParaRPr>
          </a:p>
        </p:txBody>
      </p:sp>
      <p:sp>
        <p:nvSpPr>
          <p:cNvPr id="16" name="TextBox 15">
            <a:extLst>
              <a:ext uri="{FF2B5EF4-FFF2-40B4-BE49-F238E27FC236}">
                <a16:creationId xmlns:a16="http://schemas.microsoft.com/office/drawing/2014/main" id="{40E6BEB7-4992-1CC7-00D9-819D1BF3F9A7}"/>
              </a:ext>
            </a:extLst>
          </p:cNvPr>
          <p:cNvSpPr txBox="1"/>
          <p:nvPr/>
        </p:nvSpPr>
        <p:spPr>
          <a:xfrm>
            <a:off x="23160563" y="2474337"/>
            <a:ext cx="4597400" cy="1477328"/>
          </a:xfrm>
          <a:prstGeom prst="rect">
            <a:avLst/>
          </a:prstGeom>
          <a:noFill/>
        </p:spPr>
        <p:txBody>
          <a:bodyPr wrap="square">
            <a:spAutoFit/>
          </a:bodyPr>
          <a:lstStyle/>
          <a:p>
            <a:r>
              <a:rPr lang="en-US" altLang="ko-KR" sz="3000" dirty="0">
                <a:cs typeface="Arial" panose="020B0604020202020204" pitchFamily="34" charset="0"/>
              </a:rPr>
              <a:t>20190272 </a:t>
            </a:r>
            <a:r>
              <a:rPr lang="en-US" altLang="ko-KR" sz="3000" dirty="0" err="1">
                <a:cs typeface="Arial" panose="020B0604020202020204" pitchFamily="34" charset="0"/>
              </a:rPr>
              <a:t>Junhyun</a:t>
            </a:r>
            <a:r>
              <a:rPr lang="en-US" altLang="ko-KR" sz="3000" dirty="0">
                <a:cs typeface="Arial" panose="020B0604020202020204" pitchFamily="34" charset="0"/>
              </a:rPr>
              <a:t> Park</a:t>
            </a:r>
          </a:p>
          <a:p>
            <a:r>
              <a:rPr lang="en-US" altLang="ko-KR" sz="3000" dirty="0">
                <a:cs typeface="Arial" panose="020B0604020202020204" pitchFamily="34" charset="0"/>
              </a:rPr>
              <a:t>20190605 Inho Jung</a:t>
            </a:r>
          </a:p>
          <a:p>
            <a:r>
              <a:rPr lang="en-US" altLang="ko-KR" sz="3000" dirty="0">
                <a:cs typeface="Arial" panose="020B0604020202020204" pitchFamily="34" charset="0"/>
              </a:rPr>
              <a:t>20220554 </a:t>
            </a:r>
            <a:r>
              <a:rPr lang="en-US" altLang="ko-KR" sz="3000" dirty="0" err="1">
                <a:cs typeface="Arial" panose="020B0604020202020204" pitchFamily="34" charset="0"/>
              </a:rPr>
              <a:t>Taeyoon</a:t>
            </a:r>
            <a:r>
              <a:rPr lang="en-US" altLang="ko-KR" sz="3000" dirty="0">
                <a:cs typeface="Arial" panose="020B0604020202020204" pitchFamily="34" charset="0"/>
              </a:rPr>
              <a:t> Lee</a:t>
            </a:r>
            <a:endParaRPr lang="ko-KR" altLang="en-US" sz="3000" dirty="0"/>
          </a:p>
        </p:txBody>
      </p:sp>
      <p:sp>
        <p:nvSpPr>
          <p:cNvPr id="26" name="TextBox 25">
            <a:extLst>
              <a:ext uri="{FF2B5EF4-FFF2-40B4-BE49-F238E27FC236}">
                <a16:creationId xmlns:a16="http://schemas.microsoft.com/office/drawing/2014/main" id="{7E85BAE0-530E-0E1C-6B56-7A397E04358B}"/>
              </a:ext>
            </a:extLst>
          </p:cNvPr>
          <p:cNvSpPr txBox="1"/>
          <p:nvPr/>
        </p:nvSpPr>
        <p:spPr>
          <a:xfrm>
            <a:off x="1127342" y="19145533"/>
            <a:ext cx="12712040" cy="1323439"/>
          </a:xfrm>
          <a:prstGeom prst="rect">
            <a:avLst/>
          </a:prstGeom>
          <a:noFill/>
        </p:spPr>
        <p:txBody>
          <a:bodyPr wrap="square" rtlCol="0">
            <a:spAutoFit/>
          </a:bodyPr>
          <a:lstStyle/>
          <a:p>
            <a:pPr marL="342900" indent="-342900">
              <a:buFontTx/>
              <a:buChar char="-"/>
            </a:pPr>
            <a:r>
              <a:rPr lang="en-US" altLang="ko-KR" sz="2000" dirty="0"/>
              <a:t>We found a tendency that mean neighbor overlap and mean cosine similarity have similar shape, while it </a:t>
            </a:r>
            <a:r>
              <a:rPr lang="en-US" altLang="ko-KR" sz="2000" b="1" dirty="0"/>
              <a:t>does NOT hold in sparse graph(Cora)</a:t>
            </a:r>
            <a:r>
              <a:rPr lang="en-US" altLang="ko-KR" sz="2000" dirty="0"/>
              <a:t>.</a:t>
            </a:r>
          </a:p>
          <a:p>
            <a:pPr marL="342900" indent="-342900">
              <a:buFontTx/>
              <a:buChar char="-"/>
            </a:pPr>
            <a:r>
              <a:rPr lang="en-US" altLang="ko-KR" sz="2000" dirty="0"/>
              <a:t>Furthermore, the curve of mean cosine similarity of feature vectors keeps its shape in both dense graph(Karate) and relatively sparse graph(Cora).</a:t>
            </a:r>
            <a:endParaRPr lang="en-US" altLang="ko-KR" sz="2000" b="0" i="0" dirty="0">
              <a:solidFill>
                <a:srgbClr val="1F2328"/>
              </a:solidFill>
              <a:effectLst/>
              <a:highlight>
                <a:srgbClr val="FFFFFF"/>
              </a:highlight>
            </a:endParaRPr>
          </a:p>
        </p:txBody>
      </p:sp>
      <p:sp>
        <p:nvSpPr>
          <p:cNvPr id="35" name="TextBox 34">
            <a:extLst>
              <a:ext uri="{FF2B5EF4-FFF2-40B4-BE49-F238E27FC236}">
                <a16:creationId xmlns:a16="http://schemas.microsoft.com/office/drawing/2014/main" id="{584E22A0-03A3-60F2-7CA6-7004C73BCEF0}"/>
              </a:ext>
            </a:extLst>
          </p:cNvPr>
          <p:cNvSpPr txBox="1"/>
          <p:nvPr/>
        </p:nvSpPr>
        <p:spPr>
          <a:xfrm>
            <a:off x="7891290" y="23204260"/>
            <a:ext cx="5900890" cy="1938992"/>
          </a:xfrm>
          <a:prstGeom prst="rect">
            <a:avLst/>
          </a:prstGeom>
          <a:noFill/>
        </p:spPr>
        <p:txBody>
          <a:bodyPr wrap="square" rtlCol="0">
            <a:spAutoFit/>
          </a:bodyPr>
          <a:lstStyle/>
          <a:p>
            <a:pPr marL="342900" indent="-342900">
              <a:buFontTx/>
              <a:buChar char="-"/>
            </a:pPr>
            <a:r>
              <a:rPr lang="en-US" altLang="ko-KR" sz="2000" dirty="0"/>
              <a:t>Graph density </a:t>
            </a:r>
            <a:r>
              <a:rPr lang="en-US" altLang="ko-KR" sz="2000" b="1" dirty="0"/>
              <a:t>does not significantly affect smoothing</a:t>
            </a:r>
            <a:r>
              <a:rPr lang="en-US" altLang="ko-KR" sz="2000" dirty="0"/>
              <a:t>(orange line) beyond a certain scale (most graphs around layers 2~4).</a:t>
            </a:r>
          </a:p>
          <a:p>
            <a:pPr marL="342900" indent="-342900">
              <a:buFontTx/>
              <a:buChar char="-"/>
            </a:pPr>
            <a:r>
              <a:rPr lang="en-US" altLang="ko-KR" sz="2000" dirty="0"/>
              <a:t>The k-neighbor overlap(blue line) is significantly affected by density and </a:t>
            </a:r>
            <a:r>
              <a:rPr lang="en-US" altLang="ko-KR" sz="2000" b="1" dirty="0"/>
              <a:t>is not suitable for explaining over-smoothing</a:t>
            </a:r>
            <a:r>
              <a:rPr lang="en-US" altLang="ko-KR" sz="2000" dirty="0"/>
              <a:t>.</a:t>
            </a: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98737553-9CDA-4F36-2DB2-D19ACF651712}"/>
                  </a:ext>
                </a:extLst>
              </p:cNvPr>
              <p:cNvSpPr txBox="1"/>
              <p:nvPr/>
            </p:nvSpPr>
            <p:spPr>
              <a:xfrm>
                <a:off x="862666" y="36467814"/>
                <a:ext cx="12822823" cy="1978619"/>
              </a:xfrm>
              <a:prstGeom prst="rect">
                <a:avLst/>
              </a:prstGeom>
              <a:noFill/>
            </p:spPr>
            <p:txBody>
              <a:bodyPr wrap="square" rtlCol="0">
                <a:spAutoFit/>
              </a:bodyPr>
              <a:lstStyle/>
              <a:p>
                <a:pPr marL="342900" indent="-342900">
                  <a:buFontTx/>
                  <a:buChar char="-"/>
                </a:pPr>
                <a:r>
                  <a:rPr lang="en-US" altLang="ko-KR" sz="2000" b="1" dirty="0"/>
                  <a:t>Lower class variance promotes better classification result </a:t>
                </a:r>
                <a:r>
                  <a:rPr lang="en-US" altLang="ko-KR" sz="2000" dirty="0"/>
                  <a:t>: (Right) When plotting the class-wise variance vector norm </a:t>
                </a:r>
                <a14:m>
                  <m:oMath xmlns:m="http://schemas.openxmlformats.org/officeDocument/2006/math">
                    <m:r>
                      <a:rPr lang="en-US" altLang="ko-KR" sz="2000" i="1">
                        <a:latin typeface="Cambria Math" panose="02040503050406030204" pitchFamily="18" charset="0"/>
                      </a:rPr>
                      <m:t>||</m:t>
                    </m:r>
                    <m:sSubSup>
                      <m:sSubSupPr>
                        <m:ctrlPr>
                          <a:rPr lang="en-US" altLang="ko-KR" sz="2000" b="1" i="1">
                            <a:latin typeface="Cambria Math" panose="02040503050406030204" pitchFamily="18" charset="0"/>
                          </a:rPr>
                        </m:ctrlPr>
                      </m:sSubSupPr>
                      <m:e>
                        <m:r>
                          <a:rPr lang="en-US" altLang="ko-KR" sz="2000" b="1" i="1">
                            <a:latin typeface="Cambria Math" panose="02040503050406030204" pitchFamily="18" charset="0"/>
                          </a:rPr>
                          <m:t>𝝈</m:t>
                        </m:r>
                      </m:e>
                      <m:sub>
                        <m:r>
                          <a:rPr lang="en-US" altLang="ko-KR" sz="2000" b="1" i="1">
                            <a:latin typeface="Cambria Math" panose="02040503050406030204" pitchFamily="18" charset="0"/>
                          </a:rPr>
                          <m:t>𝒊</m:t>
                        </m:r>
                      </m:sub>
                      <m:sup>
                        <m:r>
                          <a:rPr lang="en-US" altLang="ko-KR" sz="2000" b="1" i="1">
                            <a:latin typeface="Cambria Math" panose="02040503050406030204" pitchFamily="18" charset="0"/>
                          </a:rPr>
                          <m:t>𝟐</m:t>
                        </m:r>
                      </m:sup>
                    </m:sSubSup>
                    <m:r>
                      <a:rPr lang="en-US" altLang="ko-KR" sz="2000" i="1">
                        <a:latin typeface="Cambria Math" panose="02040503050406030204" pitchFamily="18" charset="0"/>
                      </a:rPr>
                      <m:t>||</m:t>
                    </m:r>
                  </m:oMath>
                </a14:m>
                <a:r>
                  <a:rPr lang="en-US" altLang="ko-KR" sz="2000" dirty="0"/>
                  <a:t> by the number of layers, there is a sharp drop around </a:t>
                </a:r>
                <a:r>
                  <a:rPr lang="en-US" altLang="ko-KR" sz="2000" b="1" dirty="0"/>
                  <a:t>layers 2</a:t>
                </a:r>
                <a:r>
                  <a:rPr lang="en-US" altLang="ko-KR" sz="2000" dirty="0"/>
                  <a:t>.</a:t>
                </a:r>
              </a:p>
              <a:p>
                <a:pPr marL="342900" indent="-342900">
                  <a:buFontTx/>
                  <a:buChar char="-"/>
                </a:pPr>
                <a:endParaRPr lang="en-US" altLang="ko-KR" sz="2000" dirty="0"/>
              </a:p>
              <a:p>
                <a:pPr marL="342900" indent="-342900">
                  <a:buFontTx/>
                  <a:buChar char="-"/>
                </a:pPr>
                <a:r>
                  <a:rPr lang="en-US" altLang="ko-KR" sz="2000" b="1" dirty="0"/>
                  <a:t>A lower variance of means is unfavorable for classification </a:t>
                </a:r>
                <a:r>
                  <a:rPr lang="en-US" altLang="ko-KR" sz="2000" dirty="0"/>
                  <a:t>: (Left) The variance of the class-wise mean vectors </a:t>
                </a:r>
                <a14:m>
                  <m:oMath xmlns:m="http://schemas.openxmlformats.org/officeDocument/2006/math">
                    <m:r>
                      <a:rPr lang="en-US" altLang="ko-KR" sz="2000" b="0" i="1" smtClean="0">
                        <a:effectLst/>
                        <a:latin typeface="Cambria Math" panose="02040503050406030204" pitchFamily="18" charset="0"/>
                      </a:rPr>
                      <m:t>||</m:t>
                    </m:r>
                    <m:r>
                      <a:rPr lang="en-US" altLang="ko-KR" sz="2000" b="1" i="1" smtClean="0">
                        <a:effectLst/>
                        <a:latin typeface="Cambria Math" panose="02040503050406030204" pitchFamily="18" charset="0"/>
                      </a:rPr>
                      <m:t>𝑽𝒂𝒓</m:t>
                    </m:r>
                    <m:r>
                      <a:rPr lang="en-US" altLang="ko-KR" sz="2000" b="1" i="1" smtClean="0">
                        <a:effectLst/>
                        <a:latin typeface="Cambria Math" panose="02040503050406030204" pitchFamily="18" charset="0"/>
                      </a:rPr>
                      <m:t>(</m:t>
                    </m:r>
                    <m:sSub>
                      <m:sSubPr>
                        <m:ctrlPr>
                          <a:rPr lang="en-US" altLang="ko-KR" sz="2000" b="1" i="1" smtClean="0">
                            <a:effectLst/>
                            <a:latin typeface="Cambria Math" panose="02040503050406030204" pitchFamily="18" charset="0"/>
                          </a:rPr>
                        </m:ctrlPr>
                      </m:sSubPr>
                      <m:e>
                        <m:r>
                          <a:rPr lang="en-US" altLang="ko-KR" sz="2000" b="1" i="1" smtClean="0">
                            <a:effectLst/>
                            <a:latin typeface="Cambria Math" panose="02040503050406030204" pitchFamily="18" charset="0"/>
                          </a:rPr>
                          <m:t>𝝁</m:t>
                        </m:r>
                      </m:e>
                      <m:sub>
                        <m:r>
                          <a:rPr lang="en-US" altLang="ko-KR" sz="2000" b="1" i="1" smtClean="0">
                            <a:effectLst/>
                            <a:latin typeface="Cambria Math" panose="02040503050406030204" pitchFamily="18" charset="0"/>
                          </a:rPr>
                          <m:t>𝒊</m:t>
                        </m:r>
                      </m:sub>
                    </m:sSub>
                    <m:r>
                      <a:rPr lang="en-US" altLang="ko-KR" sz="2000" b="1" i="1" smtClean="0">
                        <a:effectLst/>
                        <a:latin typeface="Cambria Math" panose="02040503050406030204" pitchFamily="18" charset="0"/>
                      </a:rPr>
                      <m:t>)</m:t>
                    </m:r>
                    <m:r>
                      <a:rPr lang="en-US" altLang="ko-KR" sz="2000" b="0" i="1" smtClean="0">
                        <a:effectLst/>
                        <a:latin typeface="Cambria Math" panose="02040503050406030204" pitchFamily="18" charset="0"/>
                      </a:rPr>
                      <m:t>|| </m:t>
                    </m:r>
                    <m:r>
                      <a:rPr lang="en-US" altLang="ko-KR" sz="2000" b="0" i="0" smtClean="0">
                        <a:effectLst/>
                        <a:latin typeface="Cambria Math" panose="02040503050406030204" pitchFamily="18" charset="0"/>
                      </a:rPr>
                      <m:t> </m:t>
                    </m:r>
                  </m:oMath>
                </a14:m>
                <a:r>
                  <a:rPr lang="en-US" altLang="ko-KR" sz="2000" dirty="0"/>
                  <a:t>does not decrease as sharply with more layers. Therefore, it is ideal to limit the number of layers to where the variance norm drops the most sharply (</a:t>
                </a:r>
                <a:r>
                  <a:rPr lang="en-US" altLang="ko-KR" sz="2000" b="1" dirty="0"/>
                  <a:t>layer 2 in both cases</a:t>
                </a:r>
                <a:r>
                  <a:rPr lang="en-US" altLang="ko-KR" sz="2000" dirty="0"/>
                  <a:t>).</a:t>
                </a:r>
                <a:endParaRPr lang="ko-KR" altLang="en-US" sz="2000" dirty="0"/>
              </a:p>
            </p:txBody>
          </p:sp>
        </mc:Choice>
        <mc:Fallback xmlns="">
          <p:sp>
            <p:nvSpPr>
              <p:cNvPr id="134" name="TextBox 133">
                <a:extLst>
                  <a:ext uri="{FF2B5EF4-FFF2-40B4-BE49-F238E27FC236}">
                    <a16:creationId xmlns:a16="http://schemas.microsoft.com/office/drawing/2014/main" id="{98737553-9CDA-4F36-2DB2-D19ACF651712}"/>
                  </a:ext>
                </a:extLst>
              </p:cNvPr>
              <p:cNvSpPr txBox="1">
                <a:spLocks noRot="1" noChangeAspect="1" noMove="1" noResize="1" noEditPoints="1" noAdjustHandles="1" noChangeArrowheads="1" noChangeShapeType="1" noTextEdit="1"/>
              </p:cNvSpPr>
              <p:nvPr/>
            </p:nvSpPr>
            <p:spPr>
              <a:xfrm>
                <a:off x="862666" y="36467814"/>
                <a:ext cx="12822823" cy="1978619"/>
              </a:xfrm>
              <a:prstGeom prst="rect">
                <a:avLst/>
              </a:prstGeom>
              <a:blipFill>
                <a:blip r:embed="rId7"/>
                <a:stretch>
                  <a:fillRect l="-428" t="-1231" r="-903" b="-3692"/>
                </a:stretch>
              </a:blipFill>
            </p:spPr>
            <p:txBody>
              <a:bodyPr/>
              <a:lstStyle/>
              <a:p>
                <a:r>
                  <a:rPr lang="ko-KR" altLang="en-US">
                    <a:noFill/>
                  </a:rPr>
                  <a:t> </a:t>
                </a:r>
              </a:p>
            </p:txBody>
          </p:sp>
        </mc:Fallback>
      </mc:AlternateContent>
      <p:sp>
        <p:nvSpPr>
          <p:cNvPr id="136" name="TextBox 135">
            <a:extLst>
              <a:ext uri="{FF2B5EF4-FFF2-40B4-BE49-F238E27FC236}">
                <a16:creationId xmlns:a16="http://schemas.microsoft.com/office/drawing/2014/main" id="{96506913-6ABA-8088-8876-F12701A7F2E8}"/>
              </a:ext>
            </a:extLst>
          </p:cNvPr>
          <p:cNvSpPr txBox="1"/>
          <p:nvPr/>
        </p:nvSpPr>
        <p:spPr>
          <a:xfrm>
            <a:off x="14901138" y="14713622"/>
            <a:ext cx="12961594"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Experiment Objective</a:t>
            </a:r>
          </a:p>
        </p:txBody>
      </p:sp>
      <p:sp>
        <p:nvSpPr>
          <p:cNvPr id="137" name="TextBox 136">
            <a:extLst>
              <a:ext uri="{FF2B5EF4-FFF2-40B4-BE49-F238E27FC236}">
                <a16:creationId xmlns:a16="http://schemas.microsoft.com/office/drawing/2014/main" id="{4B69BDB2-8C76-BC4B-2B68-81C3456CF991}"/>
              </a:ext>
            </a:extLst>
          </p:cNvPr>
          <p:cNvSpPr txBox="1"/>
          <p:nvPr/>
        </p:nvSpPr>
        <p:spPr>
          <a:xfrm>
            <a:off x="15097914" y="23759890"/>
            <a:ext cx="12487452" cy="707886"/>
          </a:xfrm>
          <a:prstGeom prst="rect">
            <a:avLst/>
          </a:prstGeom>
          <a:noFill/>
        </p:spPr>
        <p:txBody>
          <a:bodyPr wrap="square">
            <a:spAutoFit/>
          </a:bodyPr>
          <a:lstStyle/>
          <a:p>
            <a:r>
              <a:rPr lang="en-US" altLang="ko-KR" sz="2000" kern="100" dirty="0">
                <a:solidFill>
                  <a:schemeClr val="tx1"/>
                </a:solidFill>
                <a:ea typeface="Arial" panose="020B0600000101010101" pitchFamily="50" charset="-127"/>
                <a:cs typeface="Arial" panose="020B0604020202020204" pitchFamily="34" charset="0"/>
              </a:rPr>
              <a:t>Find the number of layers where the difference among class means is large and the variance within a class is small.</a:t>
            </a:r>
          </a:p>
        </p:txBody>
      </p:sp>
      <p:sp>
        <p:nvSpPr>
          <p:cNvPr id="138" name="TextBox 137">
            <a:extLst>
              <a:ext uri="{FF2B5EF4-FFF2-40B4-BE49-F238E27FC236}">
                <a16:creationId xmlns:a16="http://schemas.microsoft.com/office/drawing/2014/main" id="{230EADE7-919C-AB48-62DA-1DD60B646859}"/>
              </a:ext>
            </a:extLst>
          </p:cNvPr>
          <p:cNvSpPr txBox="1"/>
          <p:nvPr/>
        </p:nvSpPr>
        <p:spPr>
          <a:xfrm>
            <a:off x="15270507" y="6459054"/>
            <a:ext cx="11450293" cy="400110"/>
          </a:xfrm>
          <a:prstGeom prst="rect">
            <a:avLst/>
          </a:prstGeom>
          <a:noFill/>
        </p:spPr>
        <p:txBody>
          <a:bodyPr wrap="square">
            <a:spAutoFit/>
          </a:bodyPr>
          <a:lstStyle/>
          <a:p>
            <a:r>
              <a:rPr lang="en-US" altLang="ko-KR" sz="2000" kern="100" dirty="0">
                <a:ea typeface="Arial" panose="020B0600000101010101" pitchFamily="50" charset="-127"/>
                <a:cs typeface="Arial" panose="020B0604020202020204" pitchFamily="34" charset="0"/>
              </a:rPr>
              <a:t>Finding the correlation between k-hop neighborhood of nodes and feature vector smoothness.</a:t>
            </a:r>
            <a:endParaRPr lang="en-US" altLang="ko-KR" sz="2000" kern="100" dirty="0">
              <a:solidFill>
                <a:schemeClr val="tx1"/>
              </a:solidFill>
              <a:ea typeface="Arial" panose="020B0600000101010101" pitchFamily="50" charset="-127"/>
              <a:cs typeface="Arial" panose="020B0604020202020204" pitchFamily="34" charset="0"/>
            </a:endParaRPr>
          </a:p>
        </p:txBody>
      </p:sp>
      <p:sp>
        <p:nvSpPr>
          <p:cNvPr id="147" name="TextBox 146">
            <a:extLst>
              <a:ext uri="{FF2B5EF4-FFF2-40B4-BE49-F238E27FC236}">
                <a16:creationId xmlns:a16="http://schemas.microsoft.com/office/drawing/2014/main" id="{0B731251-D9D0-9D3A-B715-065D7CF633BD}"/>
              </a:ext>
            </a:extLst>
          </p:cNvPr>
          <p:cNvSpPr txBox="1"/>
          <p:nvPr/>
        </p:nvSpPr>
        <p:spPr>
          <a:xfrm>
            <a:off x="1002565" y="5827851"/>
            <a:ext cx="12961594" cy="553998"/>
          </a:xfrm>
          <a:prstGeom prst="rect">
            <a:avLst/>
          </a:prstGeom>
          <a:noFill/>
        </p:spPr>
        <p:txBody>
          <a:bodyPr wrap="square">
            <a:spAutoFit/>
          </a:bodyPr>
          <a:lstStyle/>
          <a:p>
            <a:r>
              <a:rPr lang="en-US" altLang="ko-KR" sz="3000" b="1" kern="100" dirty="0">
                <a:ea typeface="Arial" panose="020B0600000101010101" pitchFamily="50" charset="-127"/>
                <a:cs typeface="Arial" panose="020B0604020202020204" pitchFamily="34" charset="0"/>
              </a:rPr>
              <a:t>Over-smoothing</a:t>
            </a:r>
            <a:endParaRPr lang="en-US" altLang="ko-KR" sz="3000" b="1" kern="100" dirty="0">
              <a:solidFill>
                <a:schemeClr val="tx1"/>
              </a:solidFill>
              <a:ea typeface="Arial" panose="020B0600000101010101" pitchFamily="50" charset="-127"/>
              <a:cs typeface="Arial" panose="020B0604020202020204" pitchFamily="34" charset="0"/>
            </a:endParaRPr>
          </a:p>
        </p:txBody>
      </p:sp>
      <p:sp>
        <p:nvSpPr>
          <p:cNvPr id="148" name="TextBox 147">
            <a:extLst>
              <a:ext uri="{FF2B5EF4-FFF2-40B4-BE49-F238E27FC236}">
                <a16:creationId xmlns:a16="http://schemas.microsoft.com/office/drawing/2014/main" id="{066A8405-740F-7781-C188-07CE95C70956}"/>
              </a:ext>
            </a:extLst>
          </p:cNvPr>
          <p:cNvSpPr txBox="1"/>
          <p:nvPr/>
        </p:nvSpPr>
        <p:spPr>
          <a:xfrm>
            <a:off x="1318098" y="6374529"/>
            <a:ext cx="12866213" cy="400110"/>
          </a:xfrm>
          <a:prstGeom prst="rect">
            <a:avLst/>
          </a:prstGeom>
          <a:noFill/>
        </p:spPr>
        <p:txBody>
          <a:bodyPr wrap="square" rtlCol="0">
            <a:spAutoFit/>
          </a:bodyPr>
          <a:lstStyle/>
          <a:p>
            <a:r>
              <a:rPr lang="en-US" altLang="ko-KR" sz="2000" dirty="0"/>
              <a:t>With the increase of the network depth, node features of GNN tend to become more similar.</a:t>
            </a:r>
            <a:endParaRPr lang="ko-KR" altLang="en-US" sz="2000" dirty="0"/>
          </a:p>
        </p:txBody>
      </p:sp>
      <p:pic>
        <p:nvPicPr>
          <p:cNvPr id="150" name="그림 149">
            <a:extLst>
              <a:ext uri="{FF2B5EF4-FFF2-40B4-BE49-F238E27FC236}">
                <a16:creationId xmlns:a16="http://schemas.microsoft.com/office/drawing/2014/main" id="{5F027A3C-00AD-156A-0677-BB7A7BCE8142}"/>
              </a:ext>
            </a:extLst>
          </p:cNvPr>
          <p:cNvPicPr>
            <a:picLocks noChangeAspect="1"/>
          </p:cNvPicPr>
          <p:nvPr/>
        </p:nvPicPr>
        <p:blipFill>
          <a:blip r:embed="rId8"/>
          <a:stretch>
            <a:fillRect/>
          </a:stretch>
        </p:blipFill>
        <p:spPr>
          <a:xfrm>
            <a:off x="3838819" y="6815622"/>
            <a:ext cx="7146403" cy="1419623"/>
          </a:xfrm>
          <a:prstGeom prst="rect">
            <a:avLst/>
          </a:prstGeom>
        </p:spPr>
      </p:pic>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998359D-AACA-AC19-F5FF-97CB3BA6D0AF}"/>
                  </a:ext>
                </a:extLst>
              </p:cNvPr>
              <p:cNvSpPr txBox="1"/>
              <p:nvPr/>
            </p:nvSpPr>
            <p:spPr>
              <a:xfrm>
                <a:off x="1002565" y="8281159"/>
                <a:ext cx="12961594" cy="553998"/>
              </a:xfrm>
              <a:prstGeom prst="rect">
                <a:avLst/>
              </a:prstGeom>
              <a:noFill/>
            </p:spPr>
            <p:txBody>
              <a:bodyPr wrap="square">
                <a:spAutoFit/>
              </a:bodyPr>
              <a:lstStyle/>
              <a:p>
                <a:r>
                  <a:rPr lang="en-US" altLang="ko-KR" sz="3000" b="1" kern="100" dirty="0">
                    <a:ea typeface="Arial" panose="020B0600000101010101" pitchFamily="50" charset="-127"/>
                    <a:cs typeface="Arial" panose="020B0604020202020204" pitchFamily="34" charset="0"/>
                  </a:rPr>
                  <a:t>Relation between ‘</a:t>
                </a:r>
                <a14:m>
                  <m:oMath xmlns:m="http://schemas.openxmlformats.org/officeDocument/2006/math">
                    <m:r>
                      <a:rPr lang="en-US" altLang="ko-KR" sz="3000" b="1" i="1" kern="100" smtClean="0">
                        <a:latin typeface="Cambria Math" panose="02040503050406030204" pitchFamily="18" charset="0"/>
                        <a:ea typeface="Arial" panose="020B0600000101010101" pitchFamily="50" charset="-127"/>
                        <a:cs typeface="Arial" panose="020B0604020202020204" pitchFamily="34" charset="0"/>
                      </a:rPr>
                      <m:t>𝒌</m:t>
                    </m:r>
                  </m:oMath>
                </a14:m>
                <a:r>
                  <a:rPr lang="en-US" altLang="ko-KR" sz="3000" b="1" kern="100" dirty="0">
                    <a:ea typeface="Arial" panose="020B0600000101010101" pitchFamily="50" charset="-127"/>
                    <a:cs typeface="Arial" panose="020B0604020202020204" pitchFamily="34" charset="0"/>
                  </a:rPr>
                  <a:t> - hop neighbors’ and ‘Over-Smoothing’ ?</a:t>
                </a:r>
                <a:endParaRPr lang="en-US" altLang="ko-KR" sz="3000" b="1" kern="100" dirty="0">
                  <a:solidFill>
                    <a:schemeClr val="tx1"/>
                  </a:solidFill>
                  <a:ea typeface="Arial" panose="020B0600000101010101" pitchFamily="50" charset="-127"/>
                  <a:cs typeface="Arial" panose="020B0604020202020204" pitchFamily="34" charset="0"/>
                </a:endParaRPr>
              </a:p>
            </p:txBody>
          </p:sp>
        </mc:Choice>
        <mc:Fallback xmlns="">
          <p:sp>
            <p:nvSpPr>
              <p:cNvPr id="151" name="TextBox 150">
                <a:extLst>
                  <a:ext uri="{FF2B5EF4-FFF2-40B4-BE49-F238E27FC236}">
                    <a16:creationId xmlns:a16="http://schemas.microsoft.com/office/drawing/2014/main" id="{F998359D-AACA-AC19-F5FF-97CB3BA6D0AF}"/>
                  </a:ext>
                </a:extLst>
              </p:cNvPr>
              <p:cNvSpPr txBox="1">
                <a:spLocks noRot="1" noChangeAspect="1" noMove="1" noResize="1" noEditPoints="1" noAdjustHandles="1" noChangeArrowheads="1" noChangeShapeType="1" noTextEdit="1"/>
              </p:cNvSpPr>
              <p:nvPr/>
            </p:nvSpPr>
            <p:spPr>
              <a:xfrm>
                <a:off x="1002565" y="8281159"/>
                <a:ext cx="12961594" cy="553998"/>
              </a:xfrm>
              <a:prstGeom prst="rect">
                <a:avLst/>
              </a:prstGeom>
              <a:blipFill>
                <a:blip r:embed="rId9"/>
                <a:stretch>
                  <a:fillRect l="-1081"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310C268-744D-EDFC-D3F3-E91FAA064A15}"/>
                  </a:ext>
                </a:extLst>
              </p:cNvPr>
              <p:cNvSpPr txBox="1"/>
              <p:nvPr/>
            </p:nvSpPr>
            <p:spPr>
              <a:xfrm>
                <a:off x="1356199" y="8851394"/>
                <a:ext cx="12488541" cy="1938992"/>
              </a:xfrm>
              <a:prstGeom prst="rect">
                <a:avLst/>
              </a:prstGeom>
              <a:noFill/>
            </p:spPr>
            <p:txBody>
              <a:bodyPr wrap="square" rtlCol="0">
                <a:spAutoFit/>
              </a:bodyPr>
              <a:lstStyle/>
              <a:p>
                <a14:m>
                  <m:oMath xmlns:m="http://schemas.openxmlformats.org/officeDocument/2006/math">
                    <m:r>
                      <a:rPr lang="en-US" altLang="ko-KR" sz="2000" b="1" i="1" kern="100" smtClean="0">
                        <a:latin typeface="Cambria Math" panose="02040503050406030204" pitchFamily="18" charset="0"/>
                        <a:ea typeface="Arial" panose="020B0600000101010101" pitchFamily="50" charset="-127"/>
                        <a:cs typeface="Arial" panose="020B0604020202020204" pitchFamily="34" charset="0"/>
                      </a:rPr>
                      <m:t>𝒌</m:t>
                    </m:r>
                  </m:oMath>
                </a14:m>
                <a:r>
                  <a:rPr lang="en-US" altLang="ko-KR" sz="2000" b="1" kern="100" dirty="0">
                    <a:ea typeface="Arial" panose="020B0600000101010101" pitchFamily="50" charset="-127"/>
                    <a:cs typeface="Arial" panose="020B0604020202020204" pitchFamily="34" charset="0"/>
                  </a:rPr>
                  <a:t> – hop neighbors of Node </a:t>
                </a:r>
                <a14:m>
                  <m:oMath xmlns:m="http://schemas.openxmlformats.org/officeDocument/2006/math">
                    <m:r>
                      <a:rPr lang="en-US" altLang="ko-KR" sz="2000" b="1" i="1" kern="100" smtClean="0">
                        <a:latin typeface="Cambria Math" panose="02040503050406030204" pitchFamily="18" charset="0"/>
                        <a:ea typeface="Arial" panose="020B0600000101010101" pitchFamily="50" charset="-127"/>
                        <a:cs typeface="Arial" panose="020B0604020202020204" pitchFamily="34" charset="0"/>
                      </a:rPr>
                      <m:t>𝒗</m:t>
                    </m:r>
                  </m:oMath>
                </a14:m>
                <a:r>
                  <a:rPr lang="en-US" altLang="ko-KR" sz="2000" kern="100" dirty="0">
                    <a:ea typeface="Arial" panose="020B0600000101010101" pitchFamily="50" charset="-127"/>
                    <a:cs typeface="Arial" panose="020B0604020202020204" pitchFamily="34" charset="0"/>
                  </a:rPr>
                  <a:t> : Set of vertices where distance between </a:t>
                </a:r>
                <a14:m>
                  <m:oMath xmlns:m="http://schemas.openxmlformats.org/officeDocument/2006/math">
                    <m:r>
                      <a:rPr lang="en-US" altLang="ko-KR" sz="2000" i="1" kern="100">
                        <a:latin typeface="Cambria Math" panose="02040503050406030204" pitchFamily="18" charset="0"/>
                        <a:ea typeface="Arial" panose="020B0600000101010101" pitchFamily="50" charset="-127"/>
                        <a:cs typeface="Arial" panose="020B0604020202020204" pitchFamily="34" charset="0"/>
                      </a:rPr>
                      <m:t>𝑣</m:t>
                    </m:r>
                  </m:oMath>
                </a14:m>
                <a:r>
                  <a:rPr lang="en-US" altLang="ko-KR" sz="2000" dirty="0"/>
                  <a:t> is less then or equal to k.</a:t>
                </a:r>
              </a:p>
              <a:p>
                <a:endParaRPr lang="en-US" altLang="ko-KR" sz="2000" dirty="0"/>
              </a:p>
              <a:p>
                <a:r>
                  <a:rPr lang="en-US" altLang="ko-KR" sz="2000" b="1" dirty="0"/>
                  <a:t>In GNNs : </a:t>
                </a:r>
                <a:r>
                  <a:rPr lang="en-US" altLang="ko-KR" sz="2000" dirty="0"/>
                  <a:t>When the number of layers is k, each node interacts with its k-hop neighbors.</a:t>
                </a:r>
              </a:p>
              <a:p>
                <a:endParaRPr lang="en-US" altLang="ko-KR" sz="2000" dirty="0"/>
              </a:p>
              <a:p>
                <a:r>
                  <a:rPr lang="en-US" altLang="ko-KR" sz="2000" b="1" dirty="0"/>
                  <a:t>Higher similarity between feature vectors leads Over-Smoothing : </a:t>
                </a:r>
                <a:r>
                  <a:rPr lang="en-US" altLang="ko-KR" sz="2000" dirty="0"/>
                  <a:t>The extent of overlap between the k-hop neighbors of two nodes(receptive field) will determine how similar their feature vectors converge.</a:t>
                </a:r>
              </a:p>
            </p:txBody>
          </p:sp>
        </mc:Choice>
        <mc:Fallback xmlns="">
          <p:sp>
            <p:nvSpPr>
              <p:cNvPr id="152" name="TextBox 151">
                <a:extLst>
                  <a:ext uri="{FF2B5EF4-FFF2-40B4-BE49-F238E27FC236}">
                    <a16:creationId xmlns:a16="http://schemas.microsoft.com/office/drawing/2014/main" id="{E310C268-744D-EDFC-D3F3-E91FAA064A15}"/>
                  </a:ext>
                </a:extLst>
              </p:cNvPr>
              <p:cNvSpPr txBox="1">
                <a:spLocks noRot="1" noChangeAspect="1" noMove="1" noResize="1" noEditPoints="1" noAdjustHandles="1" noChangeArrowheads="1" noChangeShapeType="1" noTextEdit="1"/>
              </p:cNvSpPr>
              <p:nvPr/>
            </p:nvSpPr>
            <p:spPr>
              <a:xfrm>
                <a:off x="1356199" y="8851394"/>
                <a:ext cx="12488541" cy="1938992"/>
              </a:xfrm>
              <a:prstGeom prst="rect">
                <a:avLst/>
              </a:prstGeom>
              <a:blipFill>
                <a:blip r:embed="rId10"/>
                <a:stretch>
                  <a:fillRect l="-488" t="-1258" b="-5031"/>
                </a:stretch>
              </a:blipFill>
            </p:spPr>
            <p:txBody>
              <a:bodyPr/>
              <a:lstStyle/>
              <a:p>
                <a:r>
                  <a:rPr lang="ko-KR" altLang="en-US">
                    <a:noFill/>
                  </a:rPr>
                  <a:t> </a:t>
                </a:r>
              </a:p>
            </p:txBody>
          </p:sp>
        </mc:Fallback>
      </mc:AlternateContent>
      <p:sp>
        <p:nvSpPr>
          <p:cNvPr id="154" name="TextBox 153">
            <a:extLst>
              <a:ext uri="{FF2B5EF4-FFF2-40B4-BE49-F238E27FC236}">
                <a16:creationId xmlns:a16="http://schemas.microsoft.com/office/drawing/2014/main" id="{070F7B26-601A-1584-5127-27B35F9BF4B4}"/>
              </a:ext>
            </a:extLst>
          </p:cNvPr>
          <p:cNvSpPr txBox="1"/>
          <p:nvPr/>
        </p:nvSpPr>
        <p:spPr>
          <a:xfrm>
            <a:off x="1167508" y="11650672"/>
            <a:ext cx="12152893" cy="707886"/>
          </a:xfrm>
          <a:prstGeom prst="rect">
            <a:avLst/>
          </a:prstGeom>
          <a:noFill/>
        </p:spPr>
        <p:txBody>
          <a:bodyPr wrap="square">
            <a:spAutoFit/>
          </a:bodyPr>
          <a:lstStyle/>
          <a:p>
            <a:r>
              <a:rPr lang="en-US" altLang="ko-KR" sz="2000" i="0" dirty="0">
                <a:effectLst/>
              </a:rPr>
              <a:t>Investigate how to find the optimal number of layers of GCN in which over-smoothing problem least occur and get optimal result</a:t>
            </a:r>
            <a:endParaRPr lang="ko-KR" altLang="en-US" sz="2000" dirty="0"/>
          </a:p>
        </p:txBody>
      </p:sp>
      <p:sp>
        <p:nvSpPr>
          <p:cNvPr id="156" name="TextBox 155">
            <a:extLst>
              <a:ext uri="{FF2B5EF4-FFF2-40B4-BE49-F238E27FC236}">
                <a16:creationId xmlns:a16="http://schemas.microsoft.com/office/drawing/2014/main" id="{F06743F8-3B27-C8D8-344F-6A2D5E3CCEDA}"/>
              </a:ext>
            </a:extLst>
          </p:cNvPr>
          <p:cNvSpPr txBox="1"/>
          <p:nvPr/>
        </p:nvSpPr>
        <p:spPr>
          <a:xfrm>
            <a:off x="1002565" y="11101546"/>
            <a:ext cx="12961594" cy="553998"/>
          </a:xfrm>
          <a:prstGeom prst="rect">
            <a:avLst/>
          </a:prstGeom>
          <a:noFill/>
        </p:spPr>
        <p:txBody>
          <a:bodyPr wrap="square">
            <a:spAutoFit/>
          </a:bodyPr>
          <a:lstStyle/>
          <a:p>
            <a:r>
              <a:rPr lang="en-US" altLang="ko-KR" sz="3000" b="1" kern="100" dirty="0">
                <a:ea typeface="Arial" panose="020B0600000101010101" pitchFamily="50" charset="-127"/>
                <a:cs typeface="Arial" panose="020B0604020202020204" pitchFamily="34" charset="0"/>
              </a:rPr>
              <a:t>Objective</a:t>
            </a:r>
            <a:endParaRPr lang="en-US" altLang="ko-KR" sz="3000" b="1" kern="100" dirty="0">
              <a:solidFill>
                <a:schemeClr val="tx1"/>
              </a:solidFill>
              <a:ea typeface="Arial" panose="020B0600000101010101" pitchFamily="50" charset="-127"/>
              <a:cs typeface="Arial" panose="020B0604020202020204" pitchFamily="34" charset="0"/>
            </a:endParaRPr>
          </a:p>
        </p:txBody>
      </p:sp>
      <p:sp>
        <p:nvSpPr>
          <p:cNvPr id="160" name="TextBox 159">
            <a:extLst>
              <a:ext uri="{FF2B5EF4-FFF2-40B4-BE49-F238E27FC236}">
                <a16:creationId xmlns:a16="http://schemas.microsoft.com/office/drawing/2014/main" id="{AC28903F-DC2C-B91E-B88F-6A9771E7AF8E}"/>
              </a:ext>
            </a:extLst>
          </p:cNvPr>
          <p:cNvSpPr txBox="1"/>
          <p:nvPr/>
        </p:nvSpPr>
        <p:spPr>
          <a:xfrm>
            <a:off x="15023767" y="7852882"/>
            <a:ext cx="12314953" cy="707886"/>
          </a:xfrm>
          <a:prstGeom prst="rect">
            <a:avLst/>
          </a:prstGeom>
          <a:noFill/>
        </p:spPr>
        <p:txBody>
          <a:bodyPr wrap="square">
            <a:spAutoFit/>
          </a:bodyPr>
          <a:lstStyle/>
          <a:p>
            <a:pPr marL="342900" indent="-342900">
              <a:buFontTx/>
              <a:buChar char="-"/>
            </a:pPr>
            <a:r>
              <a:rPr lang="en-US" altLang="ko-KR" sz="2000" kern="100" dirty="0">
                <a:ea typeface="Arial" panose="020B0600000101010101" pitchFamily="50" charset="-127"/>
                <a:cs typeface="Arial" panose="020B0604020202020204" pitchFamily="34" charset="0"/>
              </a:rPr>
              <a:t>Nodes in GCN with k layers interacts with its k-hop neighbors.</a:t>
            </a:r>
          </a:p>
          <a:p>
            <a:pPr marL="342900" indent="-342900">
              <a:buFontTx/>
              <a:buChar char="-"/>
            </a:pPr>
            <a:r>
              <a:rPr lang="en-US" altLang="ko-KR" sz="2000" kern="100" dirty="0">
                <a:solidFill>
                  <a:schemeClr val="tx1"/>
                </a:solidFill>
                <a:ea typeface="Arial" panose="020B0600000101010101" pitchFamily="50" charset="-127"/>
                <a:cs typeface="Arial" panose="020B0604020202020204" pitchFamily="34" charset="0"/>
              </a:rPr>
              <a:t>It is re</a:t>
            </a:r>
            <a:r>
              <a:rPr lang="en-US" altLang="ko-KR" sz="2000" kern="100" dirty="0">
                <a:ea typeface="Arial" panose="020B0600000101010101" pitchFamily="50" charset="-127"/>
                <a:cs typeface="Arial" panose="020B0604020202020204" pitchFamily="34" charset="0"/>
              </a:rPr>
              <a:t>asonable that k-hop neighborhood overlapping is highly related with its over-smoothing possibility.</a:t>
            </a:r>
            <a:endParaRPr lang="en-US" altLang="ko-KR" sz="2000" kern="100" dirty="0">
              <a:solidFill>
                <a:schemeClr val="tx1"/>
              </a:solidFill>
              <a:ea typeface="Arial" panose="020B0600000101010101" pitchFamily="50" charset="-127"/>
              <a:cs typeface="Arial" panose="020B0604020202020204" pitchFamily="34" charset="0"/>
            </a:endParaRP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F065002-1805-D2A9-D1A0-859A108523E8}"/>
                  </a:ext>
                </a:extLst>
              </p:cNvPr>
              <p:cNvSpPr txBox="1"/>
              <p:nvPr/>
            </p:nvSpPr>
            <p:spPr>
              <a:xfrm>
                <a:off x="15099057" y="9570275"/>
                <a:ext cx="12516227" cy="2636491"/>
              </a:xfrm>
              <a:prstGeom prst="rect">
                <a:avLst/>
              </a:prstGeom>
              <a:noFill/>
            </p:spPr>
            <p:txBody>
              <a:bodyPr wrap="square">
                <a:spAutoFit/>
              </a:bodyPr>
              <a:lstStyle/>
              <a:p>
                <a:r>
                  <a:rPr lang="en-US" altLang="ko-KR" sz="2000" kern="100" dirty="0">
                    <a:solidFill>
                      <a:schemeClr val="tx1"/>
                    </a:solidFill>
                    <a:ea typeface="Arial" panose="020B0600000101010101" pitchFamily="50" charset="-127"/>
                    <a:cs typeface="Arial" panose="020B0604020202020204" pitchFamily="34" charset="0"/>
                  </a:rPr>
                  <a:t>Define </a:t>
                </a:r>
                <a:r>
                  <a:rPr lang="en-US" altLang="ko-KR" sz="2000" b="1" kern="100" dirty="0">
                    <a:solidFill>
                      <a:schemeClr val="tx1"/>
                    </a:solidFill>
                    <a:ea typeface="Arial" panose="020B0600000101010101" pitchFamily="50" charset="-127"/>
                    <a:cs typeface="Arial" panose="020B0604020202020204" pitchFamily="34" charset="0"/>
                  </a:rPr>
                  <a:t>k-hop neighbors</a:t>
                </a:r>
                <a:r>
                  <a:rPr lang="en-US" altLang="ko-KR" sz="2000" kern="100" dirty="0">
                    <a:solidFill>
                      <a:schemeClr val="tx1"/>
                    </a:solidFill>
                    <a:ea typeface="Arial" panose="020B0600000101010101" pitchFamily="50" charset="-127"/>
                    <a:cs typeface="Arial" panose="020B0604020202020204" pitchFamily="34" charset="0"/>
                  </a:rPr>
                  <a:t> of a node </a:t>
                </a:r>
                <a14:m>
                  <m:oMath xmlns:m="http://schemas.openxmlformats.org/officeDocument/2006/math">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𝑣</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𝑉</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 </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𝑎𝑠</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 </m:t>
                    </m:r>
                    <m:sSub>
                      <m:sSubPr>
                        <m:ctrlP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ctrlPr>
                      </m:sSubPr>
                      <m:e>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𝑁</m:t>
                        </m:r>
                      </m:e>
                      <m:sub>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𝑘</m:t>
                        </m:r>
                      </m:sub>
                    </m:sSub>
                    <m:d>
                      <m:dPr>
                        <m:ctrlP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ctrlPr>
                      </m:dPr>
                      <m:e>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𝑣</m:t>
                        </m:r>
                      </m:e>
                    </m:d>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d>
                      <m:dPr>
                        <m:begChr m:val="{"/>
                        <m:endChr m:val="}"/>
                        <m:ctrlP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ctrlPr>
                      </m:dPr>
                      <m:e>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𝑢</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𝑉</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 :</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𝑑𝑖𝑠𝑡</m:t>
                        </m:r>
                        <m:d>
                          <m:dPr>
                            <m:ctrlP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ctrlPr>
                          </m:dPr>
                          <m:e>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𝑢</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𝑣</m:t>
                            </m:r>
                          </m:e>
                        </m:d>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𝑘</m:t>
                        </m:r>
                      </m:e>
                    </m:d>
                  </m:oMath>
                </a14:m>
                <a:endParaRPr lang="en-US" altLang="ko-KR" sz="1500" b="0" kern="100" dirty="0">
                  <a:solidFill>
                    <a:schemeClr val="tx1"/>
                  </a:solidFill>
                  <a:ea typeface="Arial" panose="020B0600000101010101" pitchFamily="50" charset="-127"/>
                  <a:cs typeface="Arial" panose="020B0604020202020204" pitchFamily="34" charset="0"/>
                </a:endParaRPr>
              </a:p>
              <a:p>
                <a:endParaRPr lang="en-US" altLang="ko-KR" sz="1000" b="0" kern="100" dirty="0">
                  <a:solidFill>
                    <a:schemeClr val="tx1"/>
                  </a:solidFill>
                  <a:ea typeface="Arial" panose="020B0600000101010101" pitchFamily="50" charset="-127"/>
                  <a:cs typeface="Arial" panose="020B0604020202020204" pitchFamily="34" charset="0"/>
                </a:endParaRPr>
              </a:p>
              <a:p>
                <a:r>
                  <a:rPr lang="en-US" altLang="ko-KR" sz="2000" kern="100" dirty="0">
                    <a:solidFill>
                      <a:schemeClr val="tx1"/>
                    </a:solidFill>
                    <a:ea typeface="Arial" panose="020B0600000101010101" pitchFamily="50" charset="-127"/>
                    <a:cs typeface="Arial" panose="020B0604020202020204" pitchFamily="34" charset="0"/>
                  </a:rPr>
                  <a:t>Define </a:t>
                </a:r>
                <a:r>
                  <a:rPr lang="en-US" altLang="ko-KR" sz="2000" b="1" kern="100" dirty="0">
                    <a:solidFill>
                      <a:schemeClr val="tx1"/>
                    </a:solidFill>
                    <a:ea typeface="Arial" panose="020B0600000101010101" pitchFamily="50" charset="-127"/>
                    <a:cs typeface="Arial" panose="020B0604020202020204" pitchFamily="34" charset="0"/>
                  </a:rPr>
                  <a:t>overlap</a:t>
                </a:r>
                <a:r>
                  <a:rPr lang="en-US" altLang="ko-KR" sz="2000" kern="100" dirty="0">
                    <a:solidFill>
                      <a:schemeClr val="tx1"/>
                    </a:solidFill>
                    <a:ea typeface="Arial" panose="020B0600000101010101" pitchFamily="50" charset="-127"/>
                    <a:cs typeface="Arial" panose="020B0604020202020204" pitchFamily="34" charset="0"/>
                  </a:rPr>
                  <a:t> between arbitrary two nodes </a:t>
                </a:r>
                <a14:m>
                  <m:oMath xmlns:m="http://schemas.openxmlformats.org/officeDocument/2006/math">
                    <m:r>
                      <m:rPr>
                        <m:sty m:val="p"/>
                      </m:rPr>
                      <a:rPr lang="en-US" altLang="ko-KR" sz="2000" b="0" i="0"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A</m:t>
                    </m:r>
                    <m:r>
                      <a:rPr lang="en-US" altLang="ko-KR" sz="2000" b="0" i="0"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r>
                      <m:rPr>
                        <m:sty m:val="p"/>
                      </m:rPr>
                      <a:rPr lang="en-US" altLang="ko-KR" sz="2000" b="0" i="0"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B</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𝑉</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 </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𝑎𝑠</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 </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𝑜𝑣𝑒𝑟𝑙𝑎𝑝</m:t>
                    </m:r>
                    <m:r>
                      <a:rPr lang="en-US" altLang="ko-KR" sz="2000" b="0" i="1" kern="100" smtClean="0">
                        <a:solidFill>
                          <a:schemeClr val="tx1"/>
                        </a:solidFill>
                        <a:latin typeface="Cambria Math" panose="02040503050406030204" pitchFamily="18" charset="0"/>
                        <a:ea typeface="Arial" panose="020B0600000101010101" pitchFamily="50" charset="-127"/>
                        <a:cs typeface="Arial" panose="020B0604020202020204" pitchFamily="34" charset="0"/>
                      </a:rPr>
                      <m:t>=</m:t>
                    </m:r>
                  </m:oMath>
                </a14:m>
                <a:r>
                  <a:rPr lang="en-US" altLang="ko-KR" sz="2000" kern="100" dirty="0">
                    <a:solidFill>
                      <a:schemeClr val="tx1"/>
                    </a:solidFill>
                    <a:ea typeface="Arial" panose="020B0600000101010101" pitchFamily="50" charset="-127"/>
                    <a:cs typeface="Arial" panose="020B0604020202020204" pitchFamily="34" charset="0"/>
                  </a:rPr>
                  <a:t> </a:t>
                </a:r>
                <a14:m>
                  <m:oMath xmlns:m="http://schemas.openxmlformats.org/officeDocument/2006/math">
                    <m:f>
                      <m:fPr>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fPr>
                      <m:num>
                        <m:d>
                          <m:dPr>
                            <m:begChr m:val="|"/>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dPr>
                          <m:e>
                            <m:sSub>
                              <m:sSubPr>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sSubPr>
                              <m:e>
                                <m:r>
                                  <a:rPr lang="en-US" altLang="ko-KR" sz="2800" i="1" kern="100">
                                    <a:latin typeface="Cambria Math" panose="02040503050406030204" pitchFamily="18" charset="0"/>
                                    <a:ea typeface="Arial" panose="020B0600000101010101" pitchFamily="50" charset="-127"/>
                                    <a:cs typeface="Arial" panose="020B0604020202020204" pitchFamily="34" charset="0"/>
                                  </a:rPr>
                                  <m:t>𝑁</m:t>
                                </m:r>
                              </m:e>
                              <m:sub>
                                <m:r>
                                  <a:rPr lang="en-US" altLang="ko-KR" sz="2800" i="1" kern="100">
                                    <a:latin typeface="Cambria Math" panose="02040503050406030204" pitchFamily="18" charset="0"/>
                                    <a:ea typeface="Arial" panose="020B0600000101010101" pitchFamily="50" charset="-127"/>
                                    <a:cs typeface="Arial" panose="020B0604020202020204" pitchFamily="34" charset="0"/>
                                  </a:rPr>
                                  <m:t>𝑘</m:t>
                                </m:r>
                              </m:sub>
                            </m:sSub>
                            <m:r>
                              <a:rPr lang="en-US" altLang="ko-KR" sz="2800" i="1" kern="100">
                                <a:latin typeface="Cambria Math" panose="02040503050406030204" pitchFamily="18" charset="0"/>
                                <a:ea typeface="Arial" panose="020B0600000101010101" pitchFamily="50" charset="-127"/>
                                <a:cs typeface="Arial" panose="020B0604020202020204" pitchFamily="34" charset="0"/>
                              </a:rPr>
                              <m:t>(</m:t>
                            </m:r>
                            <m:r>
                              <a:rPr lang="en-US" altLang="ko-KR" sz="2800" i="1" kern="100">
                                <a:latin typeface="Cambria Math" panose="02040503050406030204" pitchFamily="18" charset="0"/>
                                <a:ea typeface="Arial" panose="020B0600000101010101" pitchFamily="50" charset="-127"/>
                                <a:cs typeface="Arial" panose="020B0604020202020204" pitchFamily="34" charset="0"/>
                              </a:rPr>
                              <m:t>𝐴</m:t>
                            </m:r>
                          </m:e>
                        </m:d>
                        <m:r>
                          <a:rPr lang="en-US" altLang="ko-KR" sz="2800" i="1" kern="100">
                            <a:latin typeface="Cambria Math" panose="02040503050406030204" pitchFamily="18" charset="0"/>
                            <a:ea typeface="Arial" panose="020B0600000101010101" pitchFamily="50" charset="-127"/>
                            <a:cs typeface="Arial" panose="020B0604020202020204" pitchFamily="34" charset="0"/>
                          </a:rPr>
                          <m:t>∩</m:t>
                        </m:r>
                        <m:sSub>
                          <m:sSubPr>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sSubPr>
                          <m:e>
                            <m:r>
                              <a:rPr lang="en-US" altLang="ko-KR" sz="2800" i="1" kern="100">
                                <a:latin typeface="Cambria Math" panose="02040503050406030204" pitchFamily="18" charset="0"/>
                                <a:ea typeface="Arial" panose="020B0600000101010101" pitchFamily="50" charset="-127"/>
                                <a:cs typeface="Arial" panose="020B0604020202020204" pitchFamily="34" charset="0"/>
                              </a:rPr>
                              <m:t>𝑁</m:t>
                            </m:r>
                          </m:e>
                          <m:sub>
                            <m:r>
                              <a:rPr lang="en-US" altLang="ko-KR" sz="2800" i="1" kern="100">
                                <a:latin typeface="Cambria Math" panose="02040503050406030204" pitchFamily="18" charset="0"/>
                                <a:ea typeface="Arial" panose="020B0600000101010101" pitchFamily="50" charset="-127"/>
                                <a:cs typeface="Arial" panose="020B0604020202020204" pitchFamily="34" charset="0"/>
                              </a:rPr>
                              <m:t>𝑘</m:t>
                            </m:r>
                          </m:sub>
                        </m:sSub>
                        <m:r>
                          <a:rPr lang="en-US" altLang="ko-KR" sz="2800" i="1" kern="100">
                            <a:latin typeface="Cambria Math" panose="02040503050406030204" pitchFamily="18" charset="0"/>
                            <a:ea typeface="Arial" panose="020B0600000101010101" pitchFamily="50" charset="-127"/>
                            <a:cs typeface="Arial" panose="020B0604020202020204" pitchFamily="34" charset="0"/>
                          </a:rPr>
                          <m:t>(</m:t>
                        </m:r>
                        <m:r>
                          <a:rPr lang="en-US" altLang="ko-KR" sz="2800" i="1" kern="100">
                            <a:latin typeface="Cambria Math" panose="02040503050406030204" pitchFamily="18" charset="0"/>
                            <a:ea typeface="Arial" panose="020B0600000101010101" pitchFamily="50" charset="-127"/>
                            <a:cs typeface="Arial" panose="020B0604020202020204" pitchFamily="34" charset="0"/>
                          </a:rPr>
                          <m:t>𝐵</m:t>
                        </m:r>
                        <m:r>
                          <a:rPr lang="en-US" altLang="ko-KR" sz="2800" i="1" kern="100">
                            <a:latin typeface="Cambria Math" panose="02040503050406030204" pitchFamily="18" charset="0"/>
                            <a:ea typeface="Arial" panose="020B0600000101010101" pitchFamily="50" charset="-127"/>
                            <a:cs typeface="Arial" panose="020B0604020202020204" pitchFamily="34" charset="0"/>
                          </a:rPr>
                          <m:t>)|</m:t>
                        </m:r>
                      </m:num>
                      <m:den>
                        <m:r>
                          <a:rPr lang="en-US" altLang="ko-KR" sz="2800" i="1" kern="100">
                            <a:latin typeface="Cambria Math" panose="02040503050406030204" pitchFamily="18" charset="0"/>
                            <a:ea typeface="Arial" panose="020B0600000101010101" pitchFamily="50" charset="-127"/>
                            <a:cs typeface="Arial" panose="020B0604020202020204" pitchFamily="34" charset="0"/>
                          </a:rPr>
                          <m:t>|</m:t>
                        </m:r>
                        <m:sSub>
                          <m:sSubPr>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sSubPr>
                          <m:e>
                            <m:r>
                              <a:rPr lang="en-US" altLang="ko-KR" sz="2800" i="1" kern="100">
                                <a:latin typeface="Cambria Math" panose="02040503050406030204" pitchFamily="18" charset="0"/>
                                <a:ea typeface="Arial" panose="020B0600000101010101" pitchFamily="50" charset="-127"/>
                                <a:cs typeface="Arial" panose="020B0604020202020204" pitchFamily="34" charset="0"/>
                              </a:rPr>
                              <m:t>𝑁</m:t>
                            </m:r>
                          </m:e>
                          <m:sub>
                            <m:r>
                              <a:rPr lang="en-US" altLang="ko-KR" sz="2800" i="1" kern="100">
                                <a:latin typeface="Cambria Math" panose="02040503050406030204" pitchFamily="18" charset="0"/>
                                <a:ea typeface="Arial" panose="020B0600000101010101" pitchFamily="50" charset="-127"/>
                                <a:cs typeface="Arial" panose="020B0604020202020204" pitchFamily="34" charset="0"/>
                              </a:rPr>
                              <m:t>𝑘</m:t>
                            </m:r>
                          </m:sub>
                        </m:sSub>
                        <m:d>
                          <m:dPr>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dPr>
                          <m:e>
                            <m:r>
                              <a:rPr lang="en-US" altLang="ko-KR" sz="2800" i="1" kern="100">
                                <a:latin typeface="Cambria Math" panose="02040503050406030204" pitchFamily="18" charset="0"/>
                                <a:ea typeface="Arial" panose="020B0600000101010101" pitchFamily="50" charset="-127"/>
                                <a:cs typeface="Arial" panose="020B0604020202020204" pitchFamily="34" charset="0"/>
                              </a:rPr>
                              <m:t>𝐴</m:t>
                            </m:r>
                          </m:e>
                        </m:d>
                        <m:r>
                          <a:rPr lang="en-US" altLang="ko-KR" sz="2800" i="1" kern="100">
                            <a:latin typeface="Cambria Math" panose="02040503050406030204" pitchFamily="18" charset="0"/>
                            <a:ea typeface="Arial" panose="020B0600000101010101" pitchFamily="50" charset="-127"/>
                            <a:cs typeface="Arial" panose="020B0604020202020204" pitchFamily="34" charset="0"/>
                          </a:rPr>
                          <m:t>∪</m:t>
                        </m:r>
                        <m:sSub>
                          <m:sSubPr>
                            <m:ctrlPr>
                              <a:rPr lang="en-US" altLang="ko-KR" sz="2800" i="1" kern="100">
                                <a:latin typeface="Cambria Math" panose="02040503050406030204" pitchFamily="18" charset="0"/>
                                <a:ea typeface="Arial" panose="020B0600000101010101" pitchFamily="50" charset="-127"/>
                                <a:cs typeface="Arial" panose="020B0604020202020204" pitchFamily="34" charset="0"/>
                              </a:rPr>
                            </m:ctrlPr>
                          </m:sSubPr>
                          <m:e>
                            <m:r>
                              <a:rPr lang="en-US" altLang="ko-KR" sz="2800" i="1" kern="100">
                                <a:latin typeface="Cambria Math" panose="02040503050406030204" pitchFamily="18" charset="0"/>
                                <a:ea typeface="Arial" panose="020B0600000101010101" pitchFamily="50" charset="-127"/>
                                <a:cs typeface="Arial" panose="020B0604020202020204" pitchFamily="34" charset="0"/>
                              </a:rPr>
                              <m:t>𝑁</m:t>
                            </m:r>
                          </m:e>
                          <m:sub>
                            <m:r>
                              <a:rPr lang="en-US" altLang="ko-KR" sz="2800" i="1" kern="100">
                                <a:latin typeface="Cambria Math" panose="02040503050406030204" pitchFamily="18" charset="0"/>
                                <a:ea typeface="Arial" panose="020B0600000101010101" pitchFamily="50" charset="-127"/>
                                <a:cs typeface="Arial" panose="020B0604020202020204" pitchFamily="34" charset="0"/>
                              </a:rPr>
                              <m:t>𝑘</m:t>
                            </m:r>
                          </m:sub>
                        </m:sSub>
                        <m:r>
                          <a:rPr lang="en-US" altLang="ko-KR" sz="2800" i="1" kern="100">
                            <a:latin typeface="Cambria Math" panose="02040503050406030204" pitchFamily="18" charset="0"/>
                            <a:ea typeface="Arial" panose="020B0600000101010101" pitchFamily="50" charset="-127"/>
                            <a:cs typeface="Arial" panose="020B0604020202020204" pitchFamily="34" charset="0"/>
                          </a:rPr>
                          <m:t>(</m:t>
                        </m:r>
                        <m:r>
                          <a:rPr lang="en-US" altLang="ko-KR" sz="2800" i="1" kern="100">
                            <a:latin typeface="Cambria Math" panose="02040503050406030204" pitchFamily="18" charset="0"/>
                            <a:ea typeface="Arial" panose="020B0600000101010101" pitchFamily="50" charset="-127"/>
                            <a:cs typeface="Arial" panose="020B0604020202020204" pitchFamily="34" charset="0"/>
                          </a:rPr>
                          <m:t>𝐵</m:t>
                        </m:r>
                        <m:r>
                          <a:rPr lang="en-US" altLang="ko-KR" sz="2800" i="1" kern="100">
                            <a:latin typeface="Cambria Math" panose="02040503050406030204" pitchFamily="18" charset="0"/>
                            <a:ea typeface="Arial" panose="020B0600000101010101" pitchFamily="50" charset="-127"/>
                            <a:cs typeface="Arial" panose="020B0604020202020204" pitchFamily="34" charset="0"/>
                          </a:rPr>
                          <m:t>)|</m:t>
                        </m:r>
                      </m:den>
                    </m:f>
                  </m:oMath>
                </a14:m>
                <a:r>
                  <a:rPr lang="en-US" altLang="ko-KR" sz="2000" kern="100" dirty="0">
                    <a:solidFill>
                      <a:schemeClr val="tx1"/>
                    </a:solidFill>
                    <a:ea typeface="Arial" panose="020B0600000101010101" pitchFamily="50" charset="-127"/>
                    <a:cs typeface="Arial" panose="020B0604020202020204" pitchFamily="34" charset="0"/>
                  </a:rPr>
                  <a:t>.</a:t>
                </a:r>
              </a:p>
              <a:p>
                <a:endParaRPr lang="en-US" altLang="ko-KR" sz="1000" kern="100" dirty="0">
                  <a:solidFill>
                    <a:schemeClr val="tx1"/>
                  </a:solidFill>
                  <a:ea typeface="Arial" panose="020B0600000101010101" pitchFamily="50" charset="-127"/>
                  <a:cs typeface="Arial" panose="020B0604020202020204" pitchFamily="34" charset="0"/>
                </a:endParaRPr>
              </a:p>
              <a:p>
                <a:r>
                  <a:rPr lang="en-US" altLang="ko-KR" sz="2000" kern="100" dirty="0">
                    <a:ea typeface="Arial" panose="020B0600000101010101" pitchFamily="50" charset="-127"/>
                    <a:cs typeface="Arial" panose="020B0604020202020204" pitchFamily="34" charset="0"/>
                  </a:rPr>
                  <a:t>Define </a:t>
                </a:r>
                <a:r>
                  <a:rPr lang="en-US" altLang="ko-KR" sz="2000" b="1" kern="100" dirty="0">
                    <a:ea typeface="Arial" panose="020B0600000101010101" pitchFamily="50" charset="-127"/>
                    <a:cs typeface="Arial" panose="020B0604020202020204" pitchFamily="34" charset="0"/>
                  </a:rPr>
                  <a:t>over-smoothness</a:t>
                </a:r>
                <a:r>
                  <a:rPr lang="en-US" altLang="ko-KR" sz="2000" kern="100" dirty="0">
                    <a:ea typeface="Arial" panose="020B0600000101010101" pitchFamily="50" charset="-127"/>
                    <a:cs typeface="Arial" panose="020B0604020202020204" pitchFamily="34" charset="0"/>
                  </a:rPr>
                  <a:t> : Compute the mean of cosine-similarity of all possible combinations of two nodes.</a:t>
                </a:r>
              </a:p>
              <a:p>
                <a:endParaRPr lang="en-US" altLang="ko-KR" sz="2000" kern="100" dirty="0">
                  <a:ea typeface="Arial" panose="020B0600000101010101" pitchFamily="50" charset="-127"/>
                  <a:cs typeface="Arial" panose="020B0604020202020204" pitchFamily="34" charset="0"/>
                </a:endParaRPr>
              </a:p>
              <a:p>
                <a:r>
                  <a:rPr lang="en-US" altLang="ko-KR" sz="2000" kern="100" dirty="0">
                    <a:ea typeface="Arial" panose="020B0600000101010101" pitchFamily="50" charset="-127"/>
                    <a:cs typeface="Arial" panose="020B0604020202020204" pitchFamily="34" charset="0"/>
                  </a:rPr>
                  <a:t>For the number of layers </a:t>
                </a:r>
                <a14:m>
                  <m:oMath xmlns:m="http://schemas.openxmlformats.org/officeDocument/2006/math">
                    <m:r>
                      <a:rPr lang="en-US" altLang="ko-KR" sz="2000" b="0" i="1" kern="100" smtClean="0">
                        <a:latin typeface="Cambria Math" panose="02040503050406030204" pitchFamily="18" charset="0"/>
                        <a:ea typeface="Arial" panose="020B0600000101010101" pitchFamily="50" charset="-127"/>
                        <a:cs typeface="Arial" panose="020B0604020202020204" pitchFamily="34" charset="0"/>
                      </a:rPr>
                      <m:t>𝑘</m:t>
                    </m:r>
                    <m:r>
                      <a:rPr lang="en-US" altLang="ko-KR" sz="2000" b="0" i="1" kern="100" smtClean="0">
                        <a:latin typeface="Cambria Math" panose="02040503050406030204" pitchFamily="18" charset="0"/>
                        <a:ea typeface="Arial" panose="020B0600000101010101" pitchFamily="50" charset="-127"/>
                        <a:cs typeface="Arial" panose="020B0604020202020204" pitchFamily="34" charset="0"/>
                      </a:rPr>
                      <m:t>∈</m:t>
                    </m:r>
                    <m:d>
                      <m:dPr>
                        <m:begChr m:val="["/>
                        <m:endChr m:val="]"/>
                        <m:ctrlPr>
                          <a:rPr lang="en-US" altLang="ko-KR" sz="2000" b="0" i="1" kern="100" smtClean="0">
                            <a:latin typeface="Cambria Math" panose="02040503050406030204" pitchFamily="18" charset="0"/>
                            <a:ea typeface="Arial" panose="020B0600000101010101" pitchFamily="50" charset="-127"/>
                            <a:cs typeface="Arial" panose="020B0604020202020204" pitchFamily="34" charset="0"/>
                          </a:rPr>
                        </m:ctrlPr>
                      </m:dPr>
                      <m:e>
                        <m:r>
                          <a:rPr lang="en-US" altLang="ko-KR" sz="2000" b="0" i="1" kern="100" smtClean="0">
                            <a:latin typeface="Cambria Math" panose="02040503050406030204" pitchFamily="18" charset="0"/>
                            <a:ea typeface="Arial" panose="020B0600000101010101" pitchFamily="50" charset="-127"/>
                            <a:cs typeface="Arial" panose="020B0604020202020204" pitchFamily="34" charset="0"/>
                          </a:rPr>
                          <m:t>1, 10</m:t>
                        </m:r>
                      </m:e>
                    </m:d>
                  </m:oMath>
                </a14:m>
                <a:r>
                  <a:rPr lang="en-US" altLang="ko-KR" sz="2000" kern="100" dirty="0">
                    <a:solidFill>
                      <a:schemeClr val="tx1"/>
                    </a:solidFill>
                    <a:ea typeface="Arial" panose="020B0600000101010101" pitchFamily="50" charset="-127"/>
                    <a:cs typeface="Arial" panose="020B0604020202020204" pitchFamily="34" charset="0"/>
                  </a:rPr>
                  <a:t>, comput</a:t>
                </a:r>
                <a:r>
                  <a:rPr lang="en-US" altLang="ko-KR" sz="2000" kern="100" dirty="0">
                    <a:ea typeface="Arial" panose="020B0600000101010101" pitchFamily="50" charset="-127"/>
                    <a:cs typeface="Arial" panose="020B0604020202020204" pitchFamily="34" charset="0"/>
                  </a:rPr>
                  <a:t>e the mean of k-hop neighbor overlap and the mean of cosine-similarity of  feature vector in all combinations of nodes.</a:t>
                </a:r>
                <a:endParaRPr lang="en-US" altLang="ko-KR" sz="2000" kern="100" dirty="0">
                  <a:solidFill>
                    <a:schemeClr val="tx1"/>
                  </a:solidFill>
                  <a:ea typeface="Arial" panose="020B0600000101010101" pitchFamily="50" charset="-127"/>
                  <a:cs typeface="Arial" panose="020B0604020202020204" pitchFamily="34" charset="0"/>
                </a:endParaRPr>
              </a:p>
            </p:txBody>
          </p:sp>
        </mc:Choice>
        <mc:Fallback xmlns="">
          <p:sp>
            <p:nvSpPr>
              <p:cNvPr id="162" name="TextBox 161">
                <a:extLst>
                  <a:ext uri="{FF2B5EF4-FFF2-40B4-BE49-F238E27FC236}">
                    <a16:creationId xmlns:a16="http://schemas.microsoft.com/office/drawing/2014/main" id="{8F065002-1805-D2A9-D1A0-859A108523E8}"/>
                  </a:ext>
                </a:extLst>
              </p:cNvPr>
              <p:cNvSpPr txBox="1">
                <a:spLocks noRot="1" noChangeAspect="1" noMove="1" noResize="1" noEditPoints="1" noAdjustHandles="1" noChangeArrowheads="1" noChangeShapeType="1" noTextEdit="1"/>
              </p:cNvSpPr>
              <p:nvPr/>
            </p:nvSpPr>
            <p:spPr>
              <a:xfrm>
                <a:off x="15099057" y="9570275"/>
                <a:ext cx="12516227" cy="2636491"/>
              </a:xfrm>
              <a:prstGeom prst="rect">
                <a:avLst/>
              </a:prstGeom>
              <a:blipFill>
                <a:blip r:embed="rId11"/>
                <a:stretch>
                  <a:fillRect l="-536" t="-1157" b="-3472"/>
                </a:stretch>
              </a:blipFill>
            </p:spPr>
            <p:txBody>
              <a:bodyPr/>
              <a:lstStyle/>
              <a:p>
                <a:r>
                  <a:rPr lang="ko-KR" altLang="en-US">
                    <a:noFill/>
                  </a:rPr>
                  <a:t> </a:t>
                </a:r>
              </a:p>
            </p:txBody>
          </p:sp>
        </mc:Fallback>
      </mc:AlternateContent>
      <p:sp>
        <p:nvSpPr>
          <p:cNvPr id="163" name="TextBox 162">
            <a:extLst>
              <a:ext uri="{FF2B5EF4-FFF2-40B4-BE49-F238E27FC236}">
                <a16:creationId xmlns:a16="http://schemas.microsoft.com/office/drawing/2014/main" id="{B2F62AB5-C89A-48F8-7F58-5E78095647D6}"/>
              </a:ext>
            </a:extLst>
          </p:cNvPr>
          <p:cNvSpPr txBox="1"/>
          <p:nvPr/>
        </p:nvSpPr>
        <p:spPr>
          <a:xfrm>
            <a:off x="15097914" y="15316128"/>
            <a:ext cx="11450293" cy="400110"/>
          </a:xfrm>
          <a:prstGeom prst="rect">
            <a:avLst/>
          </a:prstGeom>
          <a:noFill/>
        </p:spPr>
        <p:txBody>
          <a:bodyPr wrap="square">
            <a:spAutoFit/>
          </a:bodyPr>
          <a:lstStyle/>
          <a:p>
            <a:r>
              <a:rPr lang="en-US" altLang="ko-KR" sz="2000" kern="100" dirty="0">
                <a:ea typeface="Arial" panose="020B0600000101010101" pitchFamily="50" charset="-127"/>
                <a:cs typeface="Arial" panose="020B0604020202020204" pitchFamily="34" charset="0"/>
              </a:rPr>
              <a:t>Does the density of graphs affect the measurement of overlap measurement and cosine similarities?</a:t>
            </a:r>
            <a:endParaRPr lang="en-US" altLang="ko-KR" sz="2000" kern="100" dirty="0">
              <a:solidFill>
                <a:schemeClr val="tx1"/>
              </a:solidFill>
              <a:ea typeface="Arial" panose="020B0600000101010101" pitchFamily="50" charset="-127"/>
              <a:cs typeface="Arial" panose="020B0604020202020204" pitchFamily="34" charset="0"/>
            </a:endParaRPr>
          </a:p>
        </p:txBody>
      </p:sp>
      <p:sp>
        <p:nvSpPr>
          <p:cNvPr id="168" name="TextBox 167">
            <a:extLst>
              <a:ext uri="{FF2B5EF4-FFF2-40B4-BE49-F238E27FC236}">
                <a16:creationId xmlns:a16="http://schemas.microsoft.com/office/drawing/2014/main" id="{1DF2D586-6FE1-F037-852C-0EE2C8665031}"/>
              </a:ext>
            </a:extLst>
          </p:cNvPr>
          <p:cNvSpPr txBox="1"/>
          <p:nvPr/>
        </p:nvSpPr>
        <p:spPr>
          <a:xfrm>
            <a:off x="15091288" y="16852916"/>
            <a:ext cx="12314953" cy="400110"/>
          </a:xfrm>
          <a:prstGeom prst="rect">
            <a:avLst/>
          </a:prstGeom>
          <a:noFill/>
        </p:spPr>
        <p:txBody>
          <a:bodyPr wrap="square">
            <a:spAutoFit/>
          </a:bodyPr>
          <a:lstStyle/>
          <a:p>
            <a:r>
              <a:rPr lang="en-US" altLang="ko-KR" sz="2000" b="0" i="0" dirty="0">
                <a:solidFill>
                  <a:srgbClr val="0D0D0D"/>
                </a:solidFill>
                <a:effectLst/>
              </a:rPr>
              <a:t>The graph network (edge) density affects on the neighbor overlap or smoothness of feature vectors.</a:t>
            </a:r>
          </a:p>
        </p:txBody>
      </p:sp>
      <p:sp>
        <p:nvSpPr>
          <p:cNvPr id="169" name="TextBox 168">
            <a:extLst>
              <a:ext uri="{FF2B5EF4-FFF2-40B4-BE49-F238E27FC236}">
                <a16:creationId xmlns:a16="http://schemas.microsoft.com/office/drawing/2014/main" id="{9B4E83BC-9FF6-2670-E0EE-2BF4BD6C85F7}"/>
              </a:ext>
            </a:extLst>
          </p:cNvPr>
          <p:cNvSpPr txBox="1"/>
          <p:nvPr/>
        </p:nvSpPr>
        <p:spPr>
          <a:xfrm>
            <a:off x="14901138" y="16181349"/>
            <a:ext cx="3882160"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Hypothesis</a:t>
            </a:r>
          </a:p>
        </p:txBody>
      </p:sp>
      <p:sp>
        <p:nvSpPr>
          <p:cNvPr id="170" name="TextBox 169">
            <a:extLst>
              <a:ext uri="{FF2B5EF4-FFF2-40B4-BE49-F238E27FC236}">
                <a16:creationId xmlns:a16="http://schemas.microsoft.com/office/drawing/2014/main" id="{FB5F9FEF-EFC1-4F39-E857-93209FA3A54B}"/>
              </a:ext>
            </a:extLst>
          </p:cNvPr>
          <p:cNvSpPr txBox="1"/>
          <p:nvPr/>
        </p:nvSpPr>
        <p:spPr>
          <a:xfrm>
            <a:off x="14901138" y="17822522"/>
            <a:ext cx="3882160"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Details</a:t>
            </a:r>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661922F-6845-4E31-FAE5-4C9D5D458EBB}"/>
                  </a:ext>
                </a:extLst>
              </p:cNvPr>
              <p:cNvSpPr txBox="1"/>
              <p:nvPr/>
            </p:nvSpPr>
            <p:spPr>
              <a:xfrm>
                <a:off x="15097914" y="18463985"/>
                <a:ext cx="12358496" cy="2332754"/>
              </a:xfrm>
              <a:prstGeom prst="rect">
                <a:avLst/>
              </a:prstGeom>
              <a:noFill/>
            </p:spPr>
            <p:txBody>
              <a:bodyPr wrap="square">
                <a:spAutoFit/>
              </a:bodyPr>
              <a:lstStyle/>
              <a:p>
                <a:r>
                  <a:rPr lang="en-US" altLang="ko-KR" sz="2000" b="0" i="0" dirty="0">
                    <a:solidFill>
                      <a:srgbClr val="0D0D0D"/>
                    </a:solidFill>
                    <a:effectLst/>
                  </a:rPr>
                  <a:t>Using </a:t>
                </a:r>
                <a:r>
                  <a:rPr lang="en-US" altLang="ko-KR" sz="2000" b="1" i="0" dirty="0" err="1">
                    <a:solidFill>
                      <a:srgbClr val="0D0D0D"/>
                    </a:solidFill>
                    <a:effectLst/>
                  </a:rPr>
                  <a:t>Erdos-Renyi</a:t>
                </a:r>
                <a:r>
                  <a:rPr lang="en-US" altLang="ko-KR" sz="2000" b="1" i="0" dirty="0">
                    <a:solidFill>
                      <a:srgbClr val="0D0D0D"/>
                    </a:solidFill>
                    <a:effectLst/>
                  </a:rPr>
                  <a:t> model</a:t>
                </a:r>
                <a:r>
                  <a:rPr lang="en-US" altLang="ko-KR" sz="2000" b="0" i="0" dirty="0">
                    <a:solidFill>
                      <a:srgbClr val="0D0D0D"/>
                    </a:solidFill>
                    <a:effectLst/>
                  </a:rPr>
                  <a:t> to generate various graphs in specified edge density.</a:t>
                </a:r>
              </a:p>
              <a:p>
                <a:endParaRPr lang="en-US" altLang="ko-KR" sz="2000" dirty="0">
                  <a:solidFill>
                    <a:srgbClr val="0D0D0D"/>
                  </a:solidFill>
                </a:endParaRPr>
              </a:p>
              <a:p>
                <a:r>
                  <a:rPr lang="en-US" altLang="ko-KR" sz="2000" b="0" i="0" dirty="0">
                    <a:solidFill>
                      <a:srgbClr val="0D0D0D"/>
                    </a:solidFill>
                    <a:effectLst/>
                  </a:rPr>
                  <a:t>Two factors are considered : </a:t>
                </a:r>
                <a:r>
                  <a:rPr lang="en-US" altLang="ko-KR" sz="2000" i="0" dirty="0">
                    <a:solidFill>
                      <a:srgbClr val="0D0D0D"/>
                    </a:solidFill>
                    <a:effectLst/>
                  </a:rPr>
                  <a:t>The</a:t>
                </a:r>
                <a:r>
                  <a:rPr lang="en-US" altLang="ko-KR" sz="2000" b="1" i="0" dirty="0">
                    <a:solidFill>
                      <a:srgbClr val="0D0D0D"/>
                    </a:solidFill>
                    <a:effectLst/>
                  </a:rPr>
                  <a:t> number of nodes</a:t>
                </a:r>
                <a:r>
                  <a:rPr lang="en-US" altLang="ko-KR" sz="2000" b="0" i="0" dirty="0">
                    <a:solidFill>
                      <a:srgbClr val="0D0D0D"/>
                    </a:solidFill>
                    <a:effectLst/>
                  </a:rPr>
                  <a:t> </a:t>
                </a:r>
                <a14:m>
                  <m:oMath xmlns:m="http://schemas.openxmlformats.org/officeDocument/2006/math">
                    <m:r>
                      <a:rPr lang="en-US" altLang="ko-KR" sz="2000" b="0" i="1" smtClean="0">
                        <a:solidFill>
                          <a:srgbClr val="0D0D0D"/>
                        </a:solidFill>
                        <a:effectLst/>
                        <a:latin typeface="Cambria Math" panose="02040503050406030204" pitchFamily="18" charset="0"/>
                      </a:rPr>
                      <m:t>|</m:t>
                    </m:r>
                    <m:r>
                      <a:rPr lang="en-US" altLang="ko-KR" sz="2000" b="0" i="1" smtClean="0">
                        <a:solidFill>
                          <a:srgbClr val="0D0D0D"/>
                        </a:solidFill>
                        <a:effectLst/>
                        <a:latin typeface="Cambria Math" panose="02040503050406030204" pitchFamily="18" charset="0"/>
                      </a:rPr>
                      <m:t>𝑉</m:t>
                    </m:r>
                    <m:r>
                      <a:rPr lang="en-US" altLang="ko-KR" sz="2000" b="0" i="1" smtClean="0">
                        <a:solidFill>
                          <a:srgbClr val="0D0D0D"/>
                        </a:solidFill>
                        <a:effectLst/>
                        <a:latin typeface="Cambria Math" panose="02040503050406030204" pitchFamily="18" charset="0"/>
                      </a:rPr>
                      <m:t>|</m:t>
                    </m:r>
                  </m:oMath>
                </a14:m>
                <a:r>
                  <a:rPr lang="en-US" altLang="ko-KR" sz="2000" b="0" i="0" dirty="0">
                    <a:solidFill>
                      <a:srgbClr val="0D0D0D"/>
                    </a:solidFill>
                    <a:effectLst/>
                  </a:rPr>
                  <a:t> and the </a:t>
                </a:r>
                <a:r>
                  <a:rPr lang="en-US" altLang="ko-KR" sz="2000" b="1" i="0" dirty="0">
                    <a:solidFill>
                      <a:srgbClr val="0D0D0D"/>
                    </a:solidFill>
                    <a:effectLst/>
                  </a:rPr>
                  <a:t>Edge density</a:t>
                </a:r>
                <a:r>
                  <a:rPr lang="en-US" altLang="ko-KR" sz="2000" b="0" i="0" dirty="0">
                    <a:solidFill>
                      <a:srgbClr val="0D0D0D"/>
                    </a:solidFill>
                    <a:effectLst/>
                  </a:rPr>
                  <a:t> </a:t>
                </a:r>
                <a14:m>
                  <m:oMath xmlns:m="http://schemas.openxmlformats.org/officeDocument/2006/math">
                    <m:r>
                      <a:rPr lang="en-US" altLang="ko-KR" sz="2000" b="0" i="1" smtClean="0">
                        <a:solidFill>
                          <a:srgbClr val="0D0D0D"/>
                        </a:solidFill>
                        <a:latin typeface="Cambria Math" panose="02040503050406030204" pitchFamily="18" charset="0"/>
                      </a:rPr>
                      <m:t>𝜌</m:t>
                    </m:r>
                    <m:r>
                      <a:rPr lang="en-US" altLang="ko-KR" sz="2000" b="0" i="1" smtClean="0">
                        <a:solidFill>
                          <a:srgbClr val="0D0D0D"/>
                        </a:solidFill>
                        <a:latin typeface="Cambria Math" panose="02040503050406030204" pitchFamily="18" charset="0"/>
                      </a:rPr>
                      <m:t>=</m:t>
                    </m:r>
                  </m:oMath>
                </a14:m>
                <a:r>
                  <a:rPr lang="en-US" altLang="ko-KR" sz="2000" b="0" i="0" dirty="0">
                    <a:solidFill>
                      <a:srgbClr val="0D0D0D"/>
                    </a:solidFill>
                    <a:effectLst/>
                  </a:rPr>
                  <a:t> </a:t>
                </a:r>
                <a14:m>
                  <m:oMath xmlns:m="http://schemas.openxmlformats.org/officeDocument/2006/math">
                    <m:f>
                      <m:fPr>
                        <m:ctrlPr>
                          <a:rPr lang="en-US" altLang="ko-KR" sz="2400" i="1">
                            <a:solidFill>
                              <a:srgbClr val="0D0D0D"/>
                            </a:solidFill>
                            <a:latin typeface="Cambria Math" panose="02040503050406030204" pitchFamily="18" charset="0"/>
                          </a:rPr>
                        </m:ctrlPr>
                      </m:fPr>
                      <m:num>
                        <m:r>
                          <a:rPr lang="en-US" altLang="ko-KR" sz="2400" i="1">
                            <a:solidFill>
                              <a:srgbClr val="0D0D0D"/>
                            </a:solidFill>
                            <a:latin typeface="Cambria Math" panose="02040503050406030204" pitchFamily="18" charset="0"/>
                          </a:rPr>
                          <m:t>𝜖</m:t>
                        </m:r>
                      </m:num>
                      <m:den>
                        <m:d>
                          <m:dPr>
                            <m:ctrlPr>
                              <a:rPr lang="en-US" altLang="ko-KR" sz="2400" i="1">
                                <a:solidFill>
                                  <a:srgbClr val="0D0D0D"/>
                                </a:solidFill>
                                <a:latin typeface="Cambria Math" panose="02040503050406030204" pitchFamily="18" charset="0"/>
                              </a:rPr>
                            </m:ctrlPr>
                          </m:dPr>
                          <m:e>
                            <m:m>
                              <m:mPr>
                                <m:mcs>
                                  <m:mc>
                                    <m:mcPr>
                                      <m:count m:val="1"/>
                                      <m:mcJc m:val="center"/>
                                    </m:mcPr>
                                  </m:mc>
                                </m:mcs>
                                <m:ctrlPr>
                                  <a:rPr lang="en-US" altLang="ko-KR" sz="2400" i="1">
                                    <a:solidFill>
                                      <a:srgbClr val="0D0D0D"/>
                                    </a:solidFill>
                                    <a:latin typeface="Cambria Math" panose="02040503050406030204" pitchFamily="18" charset="0"/>
                                  </a:rPr>
                                </m:ctrlPr>
                              </m:mPr>
                              <m:mr>
                                <m:e>
                                  <m:r>
                                    <m:rPr>
                                      <m:brk m:alnAt="7"/>
                                    </m:rPr>
                                    <a:rPr lang="en-US" altLang="ko-KR" sz="2400" i="1">
                                      <a:solidFill>
                                        <a:srgbClr val="0D0D0D"/>
                                      </a:solidFill>
                                      <a:latin typeface="Cambria Math" panose="02040503050406030204" pitchFamily="18" charset="0"/>
                                    </a:rPr>
                                    <m:t>|</m:t>
                                  </m:r>
                                  <m:r>
                                    <a:rPr lang="en-US" altLang="ko-KR" sz="2400" i="1">
                                      <a:solidFill>
                                        <a:srgbClr val="0D0D0D"/>
                                      </a:solidFill>
                                      <a:latin typeface="Cambria Math" panose="02040503050406030204" pitchFamily="18" charset="0"/>
                                    </a:rPr>
                                    <m:t>𝑉</m:t>
                                  </m:r>
                                  <m:r>
                                    <a:rPr lang="en-US" altLang="ko-KR" sz="2400" i="1">
                                      <a:solidFill>
                                        <a:srgbClr val="0D0D0D"/>
                                      </a:solidFill>
                                      <a:latin typeface="Cambria Math" panose="02040503050406030204" pitchFamily="18" charset="0"/>
                                    </a:rPr>
                                    <m:t>|</m:t>
                                  </m:r>
                                </m:e>
                              </m:mr>
                              <m:mr>
                                <m:e>
                                  <m:r>
                                    <a:rPr lang="en-US" altLang="ko-KR" sz="2400" i="1">
                                      <a:solidFill>
                                        <a:srgbClr val="0D0D0D"/>
                                      </a:solidFill>
                                      <a:latin typeface="Cambria Math" panose="02040503050406030204" pitchFamily="18" charset="0"/>
                                    </a:rPr>
                                    <m:t>2</m:t>
                                  </m:r>
                                </m:e>
                              </m:mr>
                            </m:m>
                          </m:e>
                        </m:d>
                      </m:den>
                    </m:f>
                  </m:oMath>
                </a14:m>
                <a:r>
                  <a:rPr lang="en-US" altLang="ko-KR" sz="2000" b="0" i="0" dirty="0">
                    <a:solidFill>
                      <a:srgbClr val="0D0D0D"/>
                    </a:solidFill>
                    <a:effectLst/>
                  </a:rPr>
                  <a:t>.</a:t>
                </a:r>
              </a:p>
              <a:p>
                <a:endParaRPr lang="en-US" altLang="ko-KR" sz="2000" dirty="0">
                  <a:solidFill>
                    <a:srgbClr val="0D0D0D"/>
                  </a:solidFill>
                </a:endParaRPr>
              </a:p>
              <a:p>
                <a:r>
                  <a:rPr lang="en-US" altLang="ko-KR" sz="2000" b="0" i="0" dirty="0">
                    <a:solidFill>
                      <a:srgbClr val="0D0D0D"/>
                    </a:solidFill>
                    <a:effectLst/>
                  </a:rPr>
                  <a:t>Plot the line of measurements for all combinations of </a:t>
                </a:r>
                <a14:m>
                  <m:oMath xmlns:m="http://schemas.openxmlformats.org/officeDocument/2006/math">
                    <m:d>
                      <m:dPr>
                        <m:begChr m:val="|"/>
                        <m:endChr m:val="|"/>
                        <m:ctrlPr>
                          <a:rPr lang="en-US" altLang="ko-KR" sz="2000" b="0" i="1" smtClean="0">
                            <a:solidFill>
                              <a:srgbClr val="0D0D0D"/>
                            </a:solidFill>
                            <a:effectLst/>
                            <a:latin typeface="Cambria Math" panose="02040503050406030204" pitchFamily="18" charset="0"/>
                          </a:rPr>
                        </m:ctrlPr>
                      </m:dPr>
                      <m:e>
                        <m:r>
                          <a:rPr lang="en-US" altLang="ko-KR" sz="2000" b="0" i="1" smtClean="0">
                            <a:solidFill>
                              <a:srgbClr val="0D0D0D"/>
                            </a:solidFill>
                            <a:effectLst/>
                            <a:latin typeface="Cambria Math" panose="02040503050406030204" pitchFamily="18" charset="0"/>
                          </a:rPr>
                          <m:t>𝑉</m:t>
                        </m:r>
                      </m:e>
                    </m:d>
                    <m:r>
                      <a:rPr lang="en-US" altLang="ko-KR" sz="2000" b="0" i="1" smtClean="0">
                        <a:solidFill>
                          <a:srgbClr val="0D0D0D"/>
                        </a:solidFill>
                        <a:effectLst/>
                        <a:latin typeface="Cambria Math" panose="02040503050406030204" pitchFamily="18" charset="0"/>
                      </a:rPr>
                      <m:t>∈[50, 100, 250, 500]</m:t>
                    </m:r>
                  </m:oMath>
                </a14:m>
                <a:r>
                  <a:rPr lang="en-US" altLang="ko-KR" sz="2000" b="0" i="0" dirty="0">
                    <a:solidFill>
                      <a:srgbClr val="0D0D0D"/>
                    </a:solidFill>
                    <a:effectLst/>
                  </a:rPr>
                  <a:t> and</a:t>
                </a:r>
              </a:p>
              <a:p>
                <a:r>
                  <a:rPr lang="en-US" altLang="ko-KR" sz="2000" b="0" i="0" dirty="0">
                    <a:solidFill>
                      <a:srgbClr val="0D0D0D"/>
                    </a:solidFill>
                    <a:effectLst/>
                  </a:rPr>
                  <a:t> (</a:t>
                </a:r>
                <a:r>
                  <a:rPr lang="en-US" altLang="ko-KR" sz="2000" b="1" i="0" dirty="0">
                    <a:solidFill>
                      <a:srgbClr val="0D0D0D"/>
                    </a:solidFill>
                    <a:effectLst/>
                  </a:rPr>
                  <a:t>Based on the fact that graphs in real-world usually sparse</a:t>
                </a:r>
                <a:r>
                  <a:rPr lang="en-US" altLang="ko-KR" sz="2000" b="0" i="0" dirty="0">
                    <a:solidFill>
                      <a:srgbClr val="0D0D0D"/>
                    </a:solidFill>
                    <a:effectLst/>
                  </a:rPr>
                  <a:t>).</a:t>
                </a:r>
              </a:p>
            </p:txBody>
          </p:sp>
        </mc:Choice>
        <mc:Fallback xmlns="">
          <p:sp>
            <p:nvSpPr>
              <p:cNvPr id="171" name="TextBox 170">
                <a:extLst>
                  <a:ext uri="{FF2B5EF4-FFF2-40B4-BE49-F238E27FC236}">
                    <a16:creationId xmlns:a16="http://schemas.microsoft.com/office/drawing/2014/main" id="{C661922F-6845-4E31-FAE5-4C9D5D458EBB}"/>
                  </a:ext>
                </a:extLst>
              </p:cNvPr>
              <p:cNvSpPr txBox="1">
                <a:spLocks noRot="1" noChangeAspect="1" noMove="1" noResize="1" noEditPoints="1" noAdjustHandles="1" noChangeArrowheads="1" noChangeShapeType="1" noTextEdit="1"/>
              </p:cNvSpPr>
              <p:nvPr/>
            </p:nvSpPr>
            <p:spPr>
              <a:xfrm>
                <a:off x="15097914" y="18463985"/>
                <a:ext cx="12358496" cy="2332754"/>
              </a:xfrm>
              <a:prstGeom prst="rect">
                <a:avLst/>
              </a:prstGeom>
              <a:blipFill>
                <a:blip r:embed="rId12"/>
                <a:stretch>
                  <a:fillRect l="-543" t="-1305" b="-3655"/>
                </a:stretch>
              </a:blipFill>
            </p:spPr>
            <p:txBody>
              <a:bodyPr/>
              <a:lstStyle/>
              <a:p>
                <a:r>
                  <a:rPr lang="ko-KR" altLang="en-US">
                    <a:noFill/>
                  </a:rPr>
                  <a:t> </a:t>
                </a:r>
              </a:p>
            </p:txBody>
          </p:sp>
        </mc:Fallback>
      </mc:AlternateContent>
      <p:sp>
        <p:nvSpPr>
          <p:cNvPr id="173" name="TextBox 172">
            <a:extLst>
              <a:ext uri="{FF2B5EF4-FFF2-40B4-BE49-F238E27FC236}">
                <a16:creationId xmlns:a16="http://schemas.microsoft.com/office/drawing/2014/main" id="{5DBCBF58-E002-9C34-D997-425F0D18E939}"/>
              </a:ext>
            </a:extLst>
          </p:cNvPr>
          <p:cNvSpPr txBox="1"/>
          <p:nvPr/>
        </p:nvSpPr>
        <p:spPr>
          <a:xfrm>
            <a:off x="1002565" y="20514101"/>
            <a:ext cx="12789617" cy="707886"/>
          </a:xfrm>
          <a:prstGeom prst="rect">
            <a:avLst/>
          </a:prstGeom>
          <a:noFill/>
        </p:spPr>
        <p:txBody>
          <a:bodyPr wrap="square">
            <a:spAutoFit/>
          </a:bodyPr>
          <a:lstStyle/>
          <a:p>
            <a:r>
              <a:rPr lang="en-US" altLang="ko-KR" sz="2000" b="1" kern="100" dirty="0">
                <a:solidFill>
                  <a:schemeClr val="tx1"/>
                </a:solidFill>
                <a:ea typeface="Arial" panose="020B0600000101010101" pitchFamily="50" charset="-127"/>
                <a:cs typeface="Arial" panose="020B0604020202020204" pitchFamily="34" charset="0"/>
              </a:rPr>
              <a:t>Motivation to Experiment 2</a:t>
            </a:r>
            <a:r>
              <a:rPr lang="en-US" altLang="ko-KR" sz="2000" kern="100" dirty="0">
                <a:solidFill>
                  <a:schemeClr val="tx1"/>
                </a:solidFill>
                <a:ea typeface="Arial" panose="020B0600000101010101" pitchFamily="50" charset="-127"/>
                <a:cs typeface="Arial" panose="020B0604020202020204" pitchFamily="34" charset="0"/>
              </a:rPr>
              <a:t> : Two measurements does not well-aligned in sparse graph. It leads to another question, “Does the density of graphs affect the overlap measurement and cosine similarities?”</a:t>
            </a:r>
          </a:p>
        </p:txBody>
      </p:sp>
      <p:sp>
        <p:nvSpPr>
          <p:cNvPr id="198" name="TextBox 197">
            <a:extLst>
              <a:ext uri="{FF2B5EF4-FFF2-40B4-BE49-F238E27FC236}">
                <a16:creationId xmlns:a16="http://schemas.microsoft.com/office/drawing/2014/main" id="{5173A7D8-5212-0477-1855-940DBC7C31E9}"/>
              </a:ext>
            </a:extLst>
          </p:cNvPr>
          <p:cNvSpPr txBox="1"/>
          <p:nvPr/>
        </p:nvSpPr>
        <p:spPr>
          <a:xfrm>
            <a:off x="14901138" y="5894196"/>
            <a:ext cx="12961594"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Experiment Objective</a:t>
            </a:r>
          </a:p>
        </p:txBody>
      </p:sp>
      <p:sp>
        <p:nvSpPr>
          <p:cNvPr id="177" name="TextBox 176">
            <a:extLst>
              <a:ext uri="{FF2B5EF4-FFF2-40B4-BE49-F238E27FC236}">
                <a16:creationId xmlns:a16="http://schemas.microsoft.com/office/drawing/2014/main" id="{B4D450C1-642C-D7A2-D354-CE1B7A1C0289}"/>
              </a:ext>
            </a:extLst>
          </p:cNvPr>
          <p:cNvSpPr txBox="1"/>
          <p:nvPr/>
        </p:nvSpPr>
        <p:spPr>
          <a:xfrm>
            <a:off x="14876373" y="23209928"/>
            <a:ext cx="12961594"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Experiment Objective</a:t>
            </a:r>
          </a:p>
        </p:txBody>
      </p:sp>
      <p:sp>
        <p:nvSpPr>
          <p:cNvPr id="178" name="TextBox 177">
            <a:extLst>
              <a:ext uri="{FF2B5EF4-FFF2-40B4-BE49-F238E27FC236}">
                <a16:creationId xmlns:a16="http://schemas.microsoft.com/office/drawing/2014/main" id="{C38E6F69-1758-20CC-C199-1BC6F8073532}"/>
              </a:ext>
            </a:extLst>
          </p:cNvPr>
          <p:cNvSpPr txBox="1"/>
          <p:nvPr/>
        </p:nvSpPr>
        <p:spPr>
          <a:xfrm>
            <a:off x="15112798" y="26961456"/>
            <a:ext cx="6737256" cy="400110"/>
          </a:xfrm>
          <a:prstGeom prst="rect">
            <a:avLst/>
          </a:prstGeom>
          <a:noFill/>
        </p:spPr>
        <p:txBody>
          <a:bodyPr wrap="square">
            <a:spAutoFit/>
          </a:bodyPr>
          <a:lstStyle/>
          <a:p>
            <a:r>
              <a:rPr lang="en-US" altLang="ko-KR" sz="2000" dirty="0"/>
              <a:t>The optimal point is at shallow layers(around layers 2~4).</a:t>
            </a:r>
            <a:endParaRPr lang="en-US" altLang="ko-KR" sz="2000" b="1" i="0" dirty="0">
              <a:effectLst/>
            </a:endParaRPr>
          </a:p>
        </p:txBody>
      </p:sp>
      <p:sp>
        <p:nvSpPr>
          <p:cNvPr id="180" name="TextBox 179">
            <a:extLst>
              <a:ext uri="{FF2B5EF4-FFF2-40B4-BE49-F238E27FC236}">
                <a16:creationId xmlns:a16="http://schemas.microsoft.com/office/drawing/2014/main" id="{510F5B95-D7E0-CD85-FD46-701DF724566F}"/>
              </a:ext>
            </a:extLst>
          </p:cNvPr>
          <p:cNvSpPr txBox="1"/>
          <p:nvPr/>
        </p:nvSpPr>
        <p:spPr>
          <a:xfrm>
            <a:off x="7905750" y="25412929"/>
            <a:ext cx="5842889" cy="4708981"/>
          </a:xfrm>
          <a:prstGeom prst="rect">
            <a:avLst/>
          </a:prstGeom>
          <a:noFill/>
        </p:spPr>
        <p:txBody>
          <a:bodyPr wrap="square">
            <a:spAutoFit/>
          </a:bodyPr>
          <a:lstStyle/>
          <a:p>
            <a:r>
              <a:rPr lang="en-US" altLang="ko-KR" sz="2000" b="1" dirty="0"/>
              <a:t>Limitations</a:t>
            </a:r>
            <a:r>
              <a:rPr lang="en-US" altLang="ko-KR" sz="2000" b="0" i="0" dirty="0">
                <a:effectLst/>
                <a:ea typeface="+mj-ea"/>
              </a:rPr>
              <a:t> : An increase in the overall mean of cosine similarities means all points converge in one direction, making classification difficult.</a:t>
            </a:r>
          </a:p>
          <a:p>
            <a:r>
              <a:rPr lang="en-US" altLang="ko-KR" sz="2000" b="0" i="0" dirty="0">
                <a:effectLst/>
                <a:ea typeface="+mj-ea"/>
              </a:rPr>
              <a:t>H</a:t>
            </a:r>
            <a:r>
              <a:rPr lang="en-US" altLang="ko-KR" sz="2000" b="0" i="0" dirty="0">
                <a:effectLst/>
              </a:rPr>
              <a:t>owever, it does not explain the differences in class distributions.</a:t>
            </a:r>
          </a:p>
          <a:p>
            <a:endParaRPr lang="en-US" altLang="ko-KR" sz="2000" dirty="0"/>
          </a:p>
          <a:p>
            <a:r>
              <a:rPr lang="en-US" altLang="ko-KR" sz="2000" b="1" i="0" dirty="0">
                <a:effectLst/>
              </a:rPr>
              <a:t>Motivation to Experiment 3</a:t>
            </a:r>
            <a:r>
              <a:rPr lang="en-US" altLang="ko-KR" sz="2000" b="0" i="0" dirty="0">
                <a:effectLst/>
              </a:rPr>
              <a:t> : Class distributions should be distinguishable, meaning </a:t>
            </a:r>
            <a:r>
              <a:rPr lang="en-US" altLang="ko-KR" sz="2000" b="1" i="0" dirty="0">
                <a:effectLst/>
              </a:rPr>
              <a:t>the difference between class means should be large, and the difference within a class should be small.</a:t>
            </a:r>
          </a:p>
          <a:p>
            <a:endParaRPr lang="en-US" altLang="ko-KR" sz="2000" dirty="0"/>
          </a:p>
          <a:p>
            <a:r>
              <a:rPr lang="en-US" altLang="ko-KR" sz="2000" b="1" dirty="0"/>
              <a:t>New hypothesis</a:t>
            </a:r>
            <a:r>
              <a:rPr lang="en-US" altLang="ko-KR" sz="2000" dirty="0"/>
              <a:t> : The optimal point is at shallow layers(around layers 2~4), before a rapid increase of similarity.</a:t>
            </a:r>
          </a:p>
        </p:txBody>
      </p:sp>
      <p:sp>
        <p:nvSpPr>
          <p:cNvPr id="181" name="TextBox 180">
            <a:extLst>
              <a:ext uri="{FF2B5EF4-FFF2-40B4-BE49-F238E27FC236}">
                <a16:creationId xmlns:a16="http://schemas.microsoft.com/office/drawing/2014/main" id="{B25B7B96-37B0-8458-3F0F-8DAD7A4FCEF6}"/>
              </a:ext>
            </a:extLst>
          </p:cNvPr>
          <p:cNvSpPr txBox="1"/>
          <p:nvPr/>
        </p:nvSpPr>
        <p:spPr>
          <a:xfrm>
            <a:off x="14882088" y="26383301"/>
            <a:ext cx="12961594"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Hypothesis</a:t>
            </a:r>
          </a:p>
        </p:txBody>
      </p:sp>
      <p:sp>
        <p:nvSpPr>
          <p:cNvPr id="182" name="TextBox 181">
            <a:extLst>
              <a:ext uri="{FF2B5EF4-FFF2-40B4-BE49-F238E27FC236}">
                <a16:creationId xmlns:a16="http://schemas.microsoft.com/office/drawing/2014/main" id="{7C71CACE-37A5-30F7-290D-123FDAA8C696}"/>
              </a:ext>
            </a:extLst>
          </p:cNvPr>
          <p:cNvSpPr txBox="1"/>
          <p:nvPr/>
        </p:nvSpPr>
        <p:spPr>
          <a:xfrm>
            <a:off x="14901138" y="27585056"/>
            <a:ext cx="3882160"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Details</a:t>
            </a:r>
          </a:p>
        </p:txBody>
      </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9FB51F40-FBE8-3146-43F5-B3823615F2EF}"/>
                  </a:ext>
                </a:extLst>
              </p:cNvPr>
              <p:cNvSpPr txBox="1"/>
              <p:nvPr/>
            </p:nvSpPr>
            <p:spPr>
              <a:xfrm>
                <a:off x="15223973" y="28139054"/>
                <a:ext cx="12412868" cy="1653466"/>
              </a:xfrm>
              <a:prstGeom prst="rect">
                <a:avLst/>
              </a:prstGeom>
              <a:noFill/>
            </p:spPr>
            <p:txBody>
              <a:bodyPr wrap="square">
                <a:spAutoFit/>
              </a:bodyPr>
              <a:lstStyle/>
              <a:p>
                <a:r>
                  <a:rPr lang="en-US" altLang="ko-KR" sz="2000" dirty="0">
                    <a:effectLst/>
                  </a:rPr>
                  <a:t>- Using the Karate and Cora datasets, extract feature vectors by varying the number of GCN layers using the previous method.</a:t>
                </a:r>
                <a:endParaRPr lang="en-US" altLang="ko-KR" sz="2000" dirty="0"/>
              </a:p>
              <a:p>
                <a:r>
                  <a:rPr lang="en-US" altLang="ko-KR" sz="2000" dirty="0">
                    <a:effectLst/>
                  </a:rPr>
                  <a:t>- Calculate norm of the variance of the means </a:t>
                </a:r>
                <a14:m>
                  <m:oMath xmlns:m="http://schemas.openxmlformats.org/officeDocument/2006/math">
                    <m:r>
                      <a:rPr lang="en-US" altLang="ko-KR" sz="2000" b="0" i="1" smtClean="0">
                        <a:effectLst/>
                        <a:latin typeface="Cambria Math" panose="02040503050406030204" pitchFamily="18" charset="0"/>
                      </a:rPr>
                      <m:t>||</m:t>
                    </m:r>
                    <m:r>
                      <a:rPr lang="en-US" altLang="ko-KR" sz="2000" b="1" i="1" smtClean="0">
                        <a:effectLst/>
                        <a:latin typeface="Cambria Math" panose="02040503050406030204" pitchFamily="18" charset="0"/>
                      </a:rPr>
                      <m:t>𝑽𝒂𝒓</m:t>
                    </m:r>
                    <m:r>
                      <a:rPr lang="en-US" altLang="ko-KR" sz="2000" b="1" i="1" smtClean="0">
                        <a:effectLst/>
                        <a:latin typeface="Cambria Math" panose="02040503050406030204" pitchFamily="18" charset="0"/>
                      </a:rPr>
                      <m:t>(</m:t>
                    </m:r>
                    <m:sSub>
                      <m:sSubPr>
                        <m:ctrlPr>
                          <a:rPr lang="en-US" altLang="ko-KR" sz="2000" b="1" i="1" smtClean="0">
                            <a:effectLst/>
                            <a:latin typeface="Cambria Math" panose="02040503050406030204" pitchFamily="18" charset="0"/>
                          </a:rPr>
                        </m:ctrlPr>
                      </m:sSubPr>
                      <m:e>
                        <m:r>
                          <a:rPr lang="en-US" altLang="ko-KR" sz="2000" b="1" i="1" smtClean="0">
                            <a:effectLst/>
                            <a:latin typeface="Cambria Math" panose="02040503050406030204" pitchFamily="18" charset="0"/>
                          </a:rPr>
                          <m:t>𝝁</m:t>
                        </m:r>
                      </m:e>
                      <m:sub>
                        <m:r>
                          <a:rPr lang="en-US" altLang="ko-KR" sz="2000" b="1" i="1" smtClean="0">
                            <a:effectLst/>
                            <a:latin typeface="Cambria Math" panose="02040503050406030204" pitchFamily="18" charset="0"/>
                          </a:rPr>
                          <m:t>𝒊</m:t>
                        </m:r>
                      </m:sub>
                    </m:sSub>
                    <m:r>
                      <a:rPr lang="en-US" altLang="ko-KR" sz="2000" b="1" i="1" smtClean="0">
                        <a:effectLst/>
                        <a:latin typeface="Cambria Math" panose="02040503050406030204" pitchFamily="18" charset="0"/>
                      </a:rPr>
                      <m:t>)</m:t>
                    </m:r>
                    <m:r>
                      <a:rPr lang="en-US" altLang="ko-KR" sz="2000" b="0" i="1" smtClean="0">
                        <a:effectLst/>
                        <a:latin typeface="Cambria Math" panose="02040503050406030204" pitchFamily="18" charset="0"/>
                      </a:rPr>
                      <m:t>||</m:t>
                    </m:r>
                  </m:oMath>
                </a14:m>
                <a:r>
                  <a:rPr lang="en-US" altLang="ko-KR" sz="2000" dirty="0">
                    <a:effectLst/>
                  </a:rPr>
                  <a:t> and the L2 norm of the variance vectors </a:t>
                </a:r>
                <a14:m>
                  <m:oMath xmlns:m="http://schemas.openxmlformats.org/officeDocument/2006/math">
                    <m:r>
                      <a:rPr lang="en-US" altLang="ko-KR" sz="2000" b="0" i="1" smtClean="0">
                        <a:effectLst/>
                        <a:latin typeface="Cambria Math" panose="02040503050406030204" pitchFamily="18" charset="0"/>
                      </a:rPr>
                      <m:t>||</m:t>
                    </m:r>
                    <m:sSubSup>
                      <m:sSubSupPr>
                        <m:ctrlPr>
                          <a:rPr lang="en-US" altLang="ko-KR" sz="2000" b="1" i="1" smtClean="0">
                            <a:effectLst/>
                            <a:latin typeface="Cambria Math" panose="02040503050406030204" pitchFamily="18" charset="0"/>
                          </a:rPr>
                        </m:ctrlPr>
                      </m:sSubSupPr>
                      <m:e>
                        <m:r>
                          <a:rPr lang="en-US" altLang="ko-KR" sz="2000" b="1" i="1" smtClean="0">
                            <a:effectLst/>
                            <a:latin typeface="Cambria Math" panose="02040503050406030204" pitchFamily="18" charset="0"/>
                          </a:rPr>
                          <m:t>𝝈</m:t>
                        </m:r>
                      </m:e>
                      <m:sub>
                        <m:r>
                          <a:rPr lang="en-US" altLang="ko-KR" sz="2000" b="1" i="1" smtClean="0">
                            <a:effectLst/>
                            <a:latin typeface="Cambria Math" panose="02040503050406030204" pitchFamily="18" charset="0"/>
                          </a:rPr>
                          <m:t>𝒊</m:t>
                        </m:r>
                      </m:sub>
                      <m:sup>
                        <m:r>
                          <a:rPr lang="en-US" altLang="ko-KR" sz="2000" b="1" i="1" smtClean="0">
                            <a:effectLst/>
                            <a:latin typeface="Cambria Math" panose="02040503050406030204" pitchFamily="18" charset="0"/>
                          </a:rPr>
                          <m:t>𝟐</m:t>
                        </m:r>
                      </m:sup>
                    </m:sSubSup>
                    <m:r>
                      <a:rPr lang="en-US" altLang="ko-KR" sz="2000" b="0" i="1" smtClean="0">
                        <a:effectLst/>
                        <a:latin typeface="Cambria Math" panose="02040503050406030204" pitchFamily="18" charset="0"/>
                      </a:rPr>
                      <m:t>||</m:t>
                    </m:r>
                  </m:oMath>
                </a14:m>
                <a:r>
                  <a:rPr lang="en-US" altLang="ko-KR" sz="2000" dirty="0">
                    <a:effectLst/>
                  </a:rPr>
                  <a:t> of each class.</a:t>
                </a:r>
                <a:endParaRPr lang="en-US" altLang="ko-KR" sz="2000" dirty="0"/>
              </a:p>
              <a:p>
                <a:r>
                  <a:rPr lang="en-US" altLang="ko-KR" sz="2000" dirty="0">
                    <a:effectLst/>
                  </a:rPr>
                  <a:t>- Plot these values according to the number of layers.</a:t>
                </a:r>
              </a:p>
            </p:txBody>
          </p:sp>
        </mc:Choice>
        <mc:Fallback xmlns="">
          <p:sp>
            <p:nvSpPr>
              <p:cNvPr id="183" name="TextBox 182">
                <a:extLst>
                  <a:ext uri="{FF2B5EF4-FFF2-40B4-BE49-F238E27FC236}">
                    <a16:creationId xmlns:a16="http://schemas.microsoft.com/office/drawing/2014/main" id="{9FB51F40-FBE8-3146-43F5-B3823615F2EF}"/>
                  </a:ext>
                </a:extLst>
              </p:cNvPr>
              <p:cNvSpPr txBox="1">
                <a:spLocks noRot="1" noChangeAspect="1" noMove="1" noResize="1" noEditPoints="1" noAdjustHandles="1" noChangeArrowheads="1" noChangeShapeType="1" noTextEdit="1"/>
              </p:cNvSpPr>
              <p:nvPr/>
            </p:nvSpPr>
            <p:spPr>
              <a:xfrm>
                <a:off x="15223973" y="28139054"/>
                <a:ext cx="12412868" cy="1653466"/>
              </a:xfrm>
              <a:prstGeom prst="rect">
                <a:avLst/>
              </a:prstGeom>
              <a:blipFill>
                <a:blip r:embed="rId13"/>
                <a:stretch>
                  <a:fillRect l="-491" t="-1845" r="-638" b="-5904"/>
                </a:stretch>
              </a:blipFill>
            </p:spPr>
            <p:txBody>
              <a:bodyPr/>
              <a:lstStyle/>
              <a:p>
                <a:r>
                  <a:rPr lang="ko-KR" altLang="en-US">
                    <a:noFill/>
                  </a:rPr>
                  <a:t> </a:t>
                </a:r>
              </a:p>
            </p:txBody>
          </p:sp>
        </mc:Fallback>
      </mc:AlternateContent>
      <p:sp>
        <p:nvSpPr>
          <p:cNvPr id="186" name="TextBox 185">
            <a:extLst>
              <a:ext uri="{FF2B5EF4-FFF2-40B4-BE49-F238E27FC236}">
                <a16:creationId xmlns:a16="http://schemas.microsoft.com/office/drawing/2014/main" id="{62871BA6-2D75-1AE0-3C8B-50410D92FE50}"/>
              </a:ext>
            </a:extLst>
          </p:cNvPr>
          <p:cNvSpPr txBox="1"/>
          <p:nvPr/>
        </p:nvSpPr>
        <p:spPr>
          <a:xfrm>
            <a:off x="14789219" y="32780771"/>
            <a:ext cx="12412868" cy="4401205"/>
          </a:xfrm>
          <a:prstGeom prst="rect">
            <a:avLst/>
          </a:prstGeom>
          <a:noFill/>
        </p:spPr>
        <p:txBody>
          <a:bodyPr wrap="square">
            <a:spAutoFit/>
          </a:bodyPr>
          <a:lstStyle/>
          <a:p>
            <a:pPr marL="342900" indent="-342900">
              <a:buFontTx/>
              <a:buChar char="-"/>
            </a:pPr>
            <a:r>
              <a:rPr lang="en-US" altLang="ko-KR" sz="2000" dirty="0">
                <a:effectLst/>
              </a:rPr>
              <a:t>The overall k-hop neighborhood overlap of nodes may affect the cosine similarity of feature vectors. Also, t</a:t>
            </a:r>
            <a:r>
              <a:rPr lang="en-US" altLang="ko-KR" sz="2000" dirty="0"/>
              <a:t>his </a:t>
            </a:r>
            <a:r>
              <a:rPr lang="en-US" altLang="ko-KR" sz="2000" dirty="0">
                <a:effectLst/>
              </a:rPr>
              <a:t>tendency fits well in dense graph. </a:t>
            </a:r>
          </a:p>
          <a:p>
            <a:pPr marL="342900" indent="-342900">
              <a:buFontTx/>
              <a:buChar char="-"/>
            </a:pPr>
            <a:endParaRPr lang="en-US" altLang="ko-KR" sz="2000" dirty="0"/>
          </a:p>
          <a:p>
            <a:pPr marL="342900" indent="-342900">
              <a:buFontTx/>
              <a:buChar char="-"/>
            </a:pPr>
            <a:r>
              <a:rPr lang="en-US" altLang="ko-KR" sz="2000" dirty="0">
                <a:effectLst/>
              </a:rPr>
              <a:t>However, the </a:t>
            </a:r>
            <a:r>
              <a:rPr lang="en-US" altLang="ko-KR" sz="2000" b="1" dirty="0">
                <a:effectLst/>
              </a:rPr>
              <a:t>overall mean of cosine similarity cannot explain the ease of classification task</a:t>
            </a:r>
            <a:r>
              <a:rPr lang="en-US" altLang="ko-KR" sz="2000" dirty="0">
                <a:effectLst/>
              </a:rPr>
              <a:t>.</a:t>
            </a:r>
          </a:p>
          <a:p>
            <a:pPr marL="342900" indent="-342900">
              <a:buFontTx/>
              <a:buChar char="-"/>
            </a:pPr>
            <a:endParaRPr lang="en-US" altLang="ko-KR" sz="2000" dirty="0"/>
          </a:p>
          <a:p>
            <a:pPr marL="342900" indent="-342900">
              <a:buFontTx/>
              <a:buChar char="-"/>
            </a:pPr>
            <a:r>
              <a:rPr lang="en-US" altLang="ko-KR" sz="2000" dirty="0">
                <a:effectLst/>
              </a:rPr>
              <a:t>We investigated the classification task into two different points of view: closeness of mean vectors of classes, and vector variance in each class. </a:t>
            </a:r>
            <a:r>
              <a:rPr lang="en-US" altLang="ko-KR" sz="2000" b="1" dirty="0">
                <a:effectLst/>
              </a:rPr>
              <a:t>To classify the classes easily, the mean vectors of class should be distinguishable and vector variance of each class should be lower</a:t>
            </a:r>
            <a:r>
              <a:rPr lang="en-US" altLang="ko-KR" sz="2000" dirty="0">
                <a:effectLst/>
              </a:rPr>
              <a:t>.</a:t>
            </a:r>
          </a:p>
          <a:p>
            <a:pPr marL="342900" indent="-342900">
              <a:buFontTx/>
              <a:buChar char="-"/>
            </a:pPr>
            <a:endParaRPr lang="en-US" altLang="ko-KR" sz="2000" dirty="0"/>
          </a:p>
          <a:p>
            <a:pPr marL="342900" indent="-342900">
              <a:buFontTx/>
              <a:buChar char="-"/>
            </a:pPr>
            <a:r>
              <a:rPr lang="en-US" altLang="ko-KR" sz="2000" dirty="0">
                <a:effectLst/>
              </a:rPr>
              <a:t>Class variance usually drops rapidly when the depth of network is shallow, while the mean variance shows relatively slower decrease. This can explain why GCN usually works well in shallow network depth.</a:t>
            </a:r>
          </a:p>
          <a:p>
            <a:pPr marL="342900" indent="-342900">
              <a:buFontTx/>
              <a:buChar char="-"/>
            </a:pPr>
            <a:endParaRPr lang="en-US" altLang="ko-KR" sz="2000" dirty="0"/>
          </a:p>
          <a:p>
            <a:pPr marL="342900" indent="-342900">
              <a:buFontTx/>
              <a:buChar char="-"/>
            </a:pPr>
            <a:r>
              <a:rPr lang="en-US" altLang="ko-KR" sz="2000" dirty="0">
                <a:effectLst/>
              </a:rPr>
              <a:t>According to Experiments above, the shallow layers(2 ~ 4, </a:t>
            </a:r>
            <a:r>
              <a:rPr lang="en-US" altLang="ko-KR" sz="2000" b="1" dirty="0">
                <a:effectLst/>
              </a:rPr>
              <a:t>especially 2</a:t>
            </a:r>
            <a:r>
              <a:rPr lang="en-US" altLang="ko-KR" sz="2000" dirty="0">
                <a:effectLst/>
              </a:rPr>
              <a:t>) is the optimal layer depth in GCN in best performance.</a:t>
            </a:r>
          </a:p>
        </p:txBody>
      </p:sp>
      <p:sp>
        <p:nvSpPr>
          <p:cNvPr id="229" name="TextBox 228">
            <a:extLst>
              <a:ext uri="{FF2B5EF4-FFF2-40B4-BE49-F238E27FC236}">
                <a16:creationId xmlns:a16="http://schemas.microsoft.com/office/drawing/2014/main" id="{9ADABA1A-E962-6CA7-BF9E-DDD02D758799}"/>
              </a:ext>
            </a:extLst>
          </p:cNvPr>
          <p:cNvSpPr txBox="1"/>
          <p:nvPr/>
        </p:nvSpPr>
        <p:spPr>
          <a:xfrm>
            <a:off x="14901138" y="7265125"/>
            <a:ext cx="3882160"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Hypothesis</a:t>
            </a:r>
          </a:p>
        </p:txBody>
      </p:sp>
      <p:sp>
        <p:nvSpPr>
          <p:cNvPr id="230" name="TextBox 229">
            <a:extLst>
              <a:ext uri="{FF2B5EF4-FFF2-40B4-BE49-F238E27FC236}">
                <a16:creationId xmlns:a16="http://schemas.microsoft.com/office/drawing/2014/main" id="{B16421C3-62B5-F3D7-4A8E-4666F6A86D08}"/>
              </a:ext>
            </a:extLst>
          </p:cNvPr>
          <p:cNvSpPr txBox="1"/>
          <p:nvPr/>
        </p:nvSpPr>
        <p:spPr>
          <a:xfrm>
            <a:off x="14901138" y="9003723"/>
            <a:ext cx="3882160" cy="553998"/>
          </a:xfrm>
          <a:prstGeom prst="rect">
            <a:avLst/>
          </a:prstGeom>
          <a:noFill/>
        </p:spPr>
        <p:txBody>
          <a:bodyPr wrap="square">
            <a:spAutoFit/>
          </a:bodyPr>
          <a:lstStyle/>
          <a:p>
            <a:r>
              <a:rPr lang="en-US" altLang="ko-KR" sz="3000" b="1" kern="100" dirty="0">
                <a:solidFill>
                  <a:schemeClr val="tx1"/>
                </a:solidFill>
                <a:ea typeface="Arial" panose="020B0600000101010101" pitchFamily="50" charset="-127"/>
                <a:cs typeface="Arial" panose="020B0604020202020204" pitchFamily="34" charset="0"/>
              </a:rPr>
              <a:t>Details</a:t>
            </a:r>
          </a:p>
        </p:txBody>
      </p:sp>
      <p:cxnSp>
        <p:nvCxnSpPr>
          <p:cNvPr id="232" name="직선 연결선 231">
            <a:extLst>
              <a:ext uri="{FF2B5EF4-FFF2-40B4-BE49-F238E27FC236}">
                <a16:creationId xmlns:a16="http://schemas.microsoft.com/office/drawing/2014/main" id="{688A7D09-3C40-DECC-674B-C4F88A30C0EF}"/>
              </a:ext>
            </a:extLst>
          </p:cNvPr>
          <p:cNvCxnSpPr>
            <a:cxnSpLocks/>
          </p:cNvCxnSpPr>
          <p:nvPr/>
        </p:nvCxnSpPr>
        <p:spPr>
          <a:xfrm>
            <a:off x="7931150" y="25298629"/>
            <a:ext cx="5842889" cy="0"/>
          </a:xfrm>
          <a:prstGeom prst="line">
            <a:avLst/>
          </a:prstGeom>
          <a:ln w="38100"/>
        </p:spPr>
        <p:style>
          <a:lnRef idx="1">
            <a:schemeClr val="dk1"/>
          </a:lnRef>
          <a:fillRef idx="0">
            <a:schemeClr val="dk1"/>
          </a:fillRef>
          <a:effectRef idx="0">
            <a:schemeClr val="dk1"/>
          </a:effectRef>
          <a:fontRef idx="minor">
            <a:schemeClr val="tx1"/>
          </a:fontRef>
        </p:style>
      </p:cxnSp>
      <p:pic>
        <p:nvPicPr>
          <p:cNvPr id="55" name="그림 54">
            <a:extLst>
              <a:ext uri="{FF2B5EF4-FFF2-40B4-BE49-F238E27FC236}">
                <a16:creationId xmlns:a16="http://schemas.microsoft.com/office/drawing/2014/main" id="{6A3F4F33-3A28-A931-469E-FDE43680B691}"/>
              </a:ext>
            </a:extLst>
          </p:cNvPr>
          <p:cNvPicPr>
            <a:picLocks noChangeAspect="1"/>
          </p:cNvPicPr>
          <p:nvPr/>
        </p:nvPicPr>
        <p:blipFill>
          <a:blip r:embed="rId14"/>
          <a:stretch>
            <a:fillRect/>
          </a:stretch>
        </p:blipFill>
        <p:spPr>
          <a:xfrm>
            <a:off x="17268749" y="24262959"/>
            <a:ext cx="8145782" cy="2042056"/>
          </a:xfrm>
          <a:prstGeom prst="rect">
            <a:avLst/>
          </a:prstGeom>
        </p:spPr>
      </p:pic>
      <p:pic>
        <p:nvPicPr>
          <p:cNvPr id="15" name="Picture 14">
            <a:extLst>
              <a:ext uri="{FF2B5EF4-FFF2-40B4-BE49-F238E27FC236}">
                <a16:creationId xmlns:a16="http://schemas.microsoft.com/office/drawing/2014/main" id="{F653C156-9A38-230B-8A75-CBE0C124936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98926" y="14289879"/>
            <a:ext cx="9612066" cy="4741355"/>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7D8FE7CC-71CD-F19B-787F-D35CD0CD5A1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8975" y="23044000"/>
            <a:ext cx="6867652" cy="3678142"/>
          </a:xfrm>
          <a:prstGeom prst="rect">
            <a:avLst/>
          </a:prstGeom>
        </p:spPr>
      </p:pic>
      <p:pic>
        <p:nvPicPr>
          <p:cNvPr id="27" name="Picture 26" descr="A graph of a number of lines&#10;&#10;Description automatically generated with medium confidence">
            <a:extLst>
              <a:ext uri="{FF2B5EF4-FFF2-40B4-BE49-F238E27FC236}">
                <a16:creationId xmlns:a16="http://schemas.microsoft.com/office/drawing/2014/main" id="{678F5544-CC44-23C0-303D-EF213CC0487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8409" y="26729953"/>
            <a:ext cx="6867652" cy="3538596"/>
          </a:xfrm>
          <a:prstGeom prst="rect">
            <a:avLst/>
          </a:prstGeom>
        </p:spPr>
      </p:pic>
      <p:pic>
        <p:nvPicPr>
          <p:cNvPr id="30" name="Picture 29" descr="A group of graphs with different colored lines&#10;&#10;Description automatically generated">
            <a:extLst>
              <a:ext uri="{FF2B5EF4-FFF2-40B4-BE49-F238E27FC236}">
                <a16:creationId xmlns:a16="http://schemas.microsoft.com/office/drawing/2014/main" id="{2A795753-C152-82FD-1B3C-F83DFB6E3A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12822" y="32016157"/>
            <a:ext cx="7772400" cy="4244992"/>
          </a:xfrm>
          <a:prstGeom prst="rect">
            <a:avLst/>
          </a:prstGeom>
        </p:spPr>
      </p:pic>
    </p:spTree>
    <p:extLst>
      <p:ext uri="{BB962C8B-B14F-4D97-AF65-F5344CB8AC3E}">
        <p14:creationId xmlns:p14="http://schemas.microsoft.com/office/powerpoint/2010/main" val="114460453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1634</TotalTime>
  <Words>978</Words>
  <Application>Microsoft Macintosh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Cambria Math</vt:lpstr>
      <vt:lpstr>Arial Black</vt:lpstr>
      <vt:lpstr>맑은 고딕</vt:lpstr>
      <vt:lpstr>Arial</vt:lpstr>
      <vt:lpstr>Office 테마</vt:lpstr>
      <vt:lpstr>Team 47: Finding the optimal layer depth in GCN for best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 Title Student Names Student IDs</dc:title>
  <dc:creator>황 민성</dc:creator>
  <cp:lastModifiedBy>준현 박</cp:lastModifiedBy>
  <cp:revision>29</cp:revision>
  <cp:lastPrinted>2024-05-27T09:04:13Z</cp:lastPrinted>
  <dcterms:created xsi:type="dcterms:W3CDTF">2022-06-23T11:51:17Z</dcterms:created>
  <dcterms:modified xsi:type="dcterms:W3CDTF">2024-05-27T15:29:56Z</dcterms:modified>
</cp:coreProperties>
</file>